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00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08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47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60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55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19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0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54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84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969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10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51DC-76A9-409F-9A40-A49444687137}" type="datetimeFigureOut">
              <a:rPr kumimoji="1" lang="ja-JP" altLang="en-US" smtClean="0"/>
              <a:t>2015/4/23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6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/>
          <p:cNvSpPr/>
          <p:nvPr/>
        </p:nvSpPr>
        <p:spPr>
          <a:xfrm>
            <a:off x="3813535" y="1732547"/>
            <a:ext cx="260968" cy="6984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8" name="二等辺三角形 37"/>
          <p:cNvSpPr/>
          <p:nvPr/>
        </p:nvSpPr>
        <p:spPr>
          <a:xfrm rot="10800000">
            <a:off x="3801143" y="2412000"/>
            <a:ext cx="282021" cy="54000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3425369" y="3421923"/>
            <a:ext cx="1039826" cy="2873627"/>
            <a:chOff x="2949547" y="445062"/>
            <a:chExt cx="2087745" cy="5769620"/>
          </a:xfrm>
        </p:grpSpPr>
        <p:grpSp>
          <p:nvGrpSpPr>
            <p:cNvPr id="6" name="グループ化 5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4" name="円弧 3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" name="円弧 4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8" name="直線コネクタ 7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 rot="708800">
            <a:off x="1014773" y="1469714"/>
            <a:ext cx="2460604" cy="1718535"/>
            <a:chOff x="1424198" y="801112"/>
            <a:chExt cx="3083066" cy="1197620"/>
          </a:xfrm>
        </p:grpSpPr>
        <p:sp>
          <p:nvSpPr>
            <p:cNvPr id="13" name="二等辺三角形 12"/>
            <p:cNvSpPr/>
            <p:nvPr/>
          </p:nvSpPr>
          <p:spPr>
            <a:xfrm>
              <a:off x="1424198" y="801112"/>
              <a:ext cx="3083066" cy="59881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二等辺三角形 13"/>
            <p:cNvSpPr/>
            <p:nvPr/>
          </p:nvSpPr>
          <p:spPr>
            <a:xfrm flipV="1">
              <a:off x="1424198" y="1399922"/>
              <a:ext cx="3083066" cy="59881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円弧 15"/>
          <p:cNvSpPr/>
          <p:nvPr/>
        </p:nvSpPr>
        <p:spPr>
          <a:xfrm rot="720000">
            <a:off x="1887485" y="2028830"/>
            <a:ext cx="777802" cy="672407"/>
          </a:xfrm>
          <a:prstGeom prst="arc">
            <a:avLst>
              <a:gd name="adj1" fmla="val 11056073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3813535" y="474854"/>
            <a:ext cx="260968" cy="2449342"/>
            <a:chOff x="5373112" y="1003412"/>
            <a:chExt cx="720190" cy="4070294"/>
          </a:xfrm>
        </p:grpSpPr>
        <p:sp>
          <p:nvSpPr>
            <p:cNvPr id="23" name="フリーフォーム 22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リーフォーム 23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/>
          <p:cNvGrpSpPr/>
          <p:nvPr/>
        </p:nvGrpSpPr>
        <p:grpSpPr>
          <a:xfrm rot="1974423">
            <a:off x="4878974" y="1098067"/>
            <a:ext cx="260968" cy="2449342"/>
            <a:chOff x="5373112" y="1003412"/>
            <a:chExt cx="720190" cy="4070294"/>
          </a:xfrm>
        </p:grpSpPr>
        <p:sp>
          <p:nvSpPr>
            <p:cNvPr id="27" name="フリーフォーム 26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7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459207" y="553237"/>
            <a:ext cx="2062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サリチル酸</a:t>
            </a:r>
            <a:r>
              <a:rPr kumimoji="1" lang="en-US" altLang="ja-JP" dirty="0" smtClean="0"/>
              <a:t>1.0g</a:t>
            </a:r>
            <a:r>
              <a:rPr kumimoji="1" lang="ja-JP" altLang="en-US" dirty="0" smtClean="0"/>
              <a:t>を量り、試験管にいれる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361260" y="211134"/>
            <a:ext cx="4256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無水酢酸</a:t>
            </a:r>
            <a:r>
              <a:rPr kumimoji="1" lang="en-US" altLang="ja-JP" dirty="0" smtClean="0"/>
              <a:t>2ml</a:t>
            </a:r>
            <a:r>
              <a:rPr kumimoji="1" lang="ja-JP" altLang="en-US" dirty="0" smtClean="0"/>
              <a:t>をメスピペットで入れる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646486" y="1662043"/>
            <a:ext cx="280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濃硫酸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滴をパスツールピペットで入れる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2389393" y="3718684"/>
            <a:ext cx="3056320" cy="2664798"/>
            <a:chOff x="2389393" y="4005558"/>
            <a:chExt cx="3056320" cy="2664798"/>
          </a:xfrm>
        </p:grpSpPr>
        <p:sp>
          <p:nvSpPr>
            <p:cNvPr id="33" name="フリーフォーム 32"/>
            <p:cNvSpPr/>
            <p:nvPr/>
          </p:nvSpPr>
          <p:spPr>
            <a:xfrm>
              <a:off x="2389393" y="4005558"/>
              <a:ext cx="1583796" cy="2664798"/>
            </a:xfrm>
            <a:custGeom>
              <a:avLst/>
              <a:gdLst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1675051 w 1675051"/>
                <a:gd name="connsiteY3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768743 w 1675051"/>
                <a:gd name="connsiteY3" fmla="*/ 2654187 h 2654187"/>
                <a:gd name="connsiteX4" fmla="*/ 1675051 w 1675051"/>
                <a:gd name="connsiteY4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169933 w 1675051"/>
                <a:gd name="connsiteY2" fmla="*/ 2354782 h 2654187"/>
                <a:gd name="connsiteX3" fmla="*/ 0 w 1675051"/>
                <a:gd name="connsiteY3" fmla="*/ 2654187 h 2654187"/>
                <a:gd name="connsiteX4" fmla="*/ 768743 w 1675051"/>
                <a:gd name="connsiteY4" fmla="*/ 2654187 h 2654187"/>
                <a:gd name="connsiteX5" fmla="*/ 1675051 w 1675051"/>
                <a:gd name="connsiteY5" fmla="*/ 2654187 h 2654187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69933 w 1675051"/>
                <a:gd name="connsiteY2" fmla="*/ 2354782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890124 w 1594131"/>
                <a:gd name="connsiteY0" fmla="*/ 0 h 2662279"/>
                <a:gd name="connsiteX1" fmla="*/ 890124 w 1594131"/>
                <a:gd name="connsiteY1" fmla="*/ 1027688 h 2662279"/>
                <a:gd name="connsiteX2" fmla="*/ 24276 w 1594131"/>
                <a:gd name="connsiteY2" fmla="*/ 2459978 h 2662279"/>
                <a:gd name="connsiteX3" fmla="*/ 0 w 1594131"/>
                <a:gd name="connsiteY3" fmla="*/ 2613727 h 2662279"/>
                <a:gd name="connsiteX4" fmla="*/ 137565 w 1594131"/>
                <a:gd name="connsiteY4" fmla="*/ 2662279 h 2662279"/>
                <a:gd name="connsiteX5" fmla="*/ 1594131 w 1594131"/>
                <a:gd name="connsiteY5" fmla="*/ 2654187 h 2662279"/>
                <a:gd name="connsiteX0" fmla="*/ 962356 w 1666363"/>
                <a:gd name="connsiteY0" fmla="*/ 0 h 2662279"/>
                <a:gd name="connsiteX1" fmla="*/ 962356 w 1666363"/>
                <a:gd name="connsiteY1" fmla="*/ 1027688 h 2662279"/>
                <a:gd name="connsiteX2" fmla="*/ 96508 w 1666363"/>
                <a:gd name="connsiteY2" fmla="*/ 2459978 h 2662279"/>
                <a:gd name="connsiteX3" fmla="*/ 72232 w 1666363"/>
                <a:gd name="connsiteY3" fmla="*/ 2613727 h 2662279"/>
                <a:gd name="connsiteX4" fmla="*/ 209797 w 1666363"/>
                <a:gd name="connsiteY4" fmla="*/ 2662279 h 2662279"/>
                <a:gd name="connsiteX5" fmla="*/ 1666363 w 1666363"/>
                <a:gd name="connsiteY5" fmla="*/ 2654187 h 2662279"/>
                <a:gd name="connsiteX0" fmla="*/ 1013200 w 1717207"/>
                <a:gd name="connsiteY0" fmla="*/ 0 h 2710831"/>
                <a:gd name="connsiteX1" fmla="*/ 1013200 w 1717207"/>
                <a:gd name="connsiteY1" fmla="*/ 1027688 h 2710831"/>
                <a:gd name="connsiteX2" fmla="*/ 147352 w 1717207"/>
                <a:gd name="connsiteY2" fmla="*/ 2459978 h 2710831"/>
                <a:gd name="connsiteX3" fmla="*/ 58339 w 1717207"/>
                <a:gd name="connsiteY3" fmla="*/ 2710831 h 2710831"/>
                <a:gd name="connsiteX4" fmla="*/ 260641 w 1717207"/>
                <a:gd name="connsiteY4" fmla="*/ 2662279 h 2710831"/>
                <a:gd name="connsiteX5" fmla="*/ 1717207 w 1717207"/>
                <a:gd name="connsiteY5" fmla="*/ 2654187 h 2710831"/>
                <a:gd name="connsiteX0" fmla="*/ 1013200 w 1717207"/>
                <a:gd name="connsiteY0" fmla="*/ 0 h 2767735"/>
                <a:gd name="connsiteX1" fmla="*/ 1013200 w 1717207"/>
                <a:gd name="connsiteY1" fmla="*/ 1027688 h 2767735"/>
                <a:gd name="connsiteX2" fmla="*/ 147352 w 1717207"/>
                <a:gd name="connsiteY2" fmla="*/ 2459978 h 2767735"/>
                <a:gd name="connsiteX3" fmla="*/ 58339 w 1717207"/>
                <a:gd name="connsiteY3" fmla="*/ 2710831 h 2767735"/>
                <a:gd name="connsiteX4" fmla="*/ 260641 w 1717207"/>
                <a:gd name="connsiteY4" fmla="*/ 2662279 h 2767735"/>
                <a:gd name="connsiteX5" fmla="*/ 1717207 w 1717207"/>
                <a:gd name="connsiteY5" fmla="*/ 2654187 h 2767735"/>
                <a:gd name="connsiteX0" fmla="*/ 924076 w 1628083"/>
                <a:gd name="connsiteY0" fmla="*/ 0 h 2679933"/>
                <a:gd name="connsiteX1" fmla="*/ 924076 w 1628083"/>
                <a:gd name="connsiteY1" fmla="*/ 1027688 h 2679933"/>
                <a:gd name="connsiteX2" fmla="*/ 58228 w 1628083"/>
                <a:gd name="connsiteY2" fmla="*/ 2459978 h 2679933"/>
                <a:gd name="connsiteX3" fmla="*/ 90596 w 1628083"/>
                <a:gd name="connsiteY3" fmla="*/ 2573267 h 2679933"/>
                <a:gd name="connsiteX4" fmla="*/ 171517 w 1628083"/>
                <a:gd name="connsiteY4" fmla="*/ 2662279 h 2679933"/>
                <a:gd name="connsiteX5" fmla="*/ 1628083 w 1628083"/>
                <a:gd name="connsiteY5" fmla="*/ 2654187 h 2679933"/>
                <a:gd name="connsiteX0" fmla="*/ 892540 w 1596547"/>
                <a:gd name="connsiteY0" fmla="*/ 0 h 2679933"/>
                <a:gd name="connsiteX1" fmla="*/ 892540 w 1596547"/>
                <a:gd name="connsiteY1" fmla="*/ 1027688 h 2679933"/>
                <a:gd name="connsiteX2" fmla="*/ 26692 w 1596547"/>
                <a:gd name="connsiteY2" fmla="*/ 2459978 h 2679933"/>
                <a:gd name="connsiteX3" fmla="*/ 59060 w 1596547"/>
                <a:gd name="connsiteY3" fmla="*/ 2573267 h 2679933"/>
                <a:gd name="connsiteX4" fmla="*/ 139981 w 1596547"/>
                <a:gd name="connsiteY4" fmla="*/ 2662279 h 2679933"/>
                <a:gd name="connsiteX5" fmla="*/ 1596547 w 1596547"/>
                <a:gd name="connsiteY5" fmla="*/ 2654187 h 2679933"/>
                <a:gd name="connsiteX0" fmla="*/ 892540 w 1596547"/>
                <a:gd name="connsiteY0" fmla="*/ 0 h 2685111"/>
                <a:gd name="connsiteX1" fmla="*/ 892540 w 1596547"/>
                <a:gd name="connsiteY1" fmla="*/ 1027688 h 2685111"/>
                <a:gd name="connsiteX2" fmla="*/ 26692 w 1596547"/>
                <a:gd name="connsiteY2" fmla="*/ 2459978 h 2685111"/>
                <a:gd name="connsiteX3" fmla="*/ 59060 w 1596547"/>
                <a:gd name="connsiteY3" fmla="*/ 2573267 h 2685111"/>
                <a:gd name="connsiteX4" fmla="*/ 139981 w 1596547"/>
                <a:gd name="connsiteY4" fmla="*/ 2662279 h 2685111"/>
                <a:gd name="connsiteX5" fmla="*/ 1596547 w 1596547"/>
                <a:gd name="connsiteY5" fmla="*/ 2654187 h 2685111"/>
                <a:gd name="connsiteX0" fmla="*/ 892540 w 1596547"/>
                <a:gd name="connsiteY0" fmla="*/ 0 h 2666010"/>
                <a:gd name="connsiteX1" fmla="*/ 892540 w 1596547"/>
                <a:gd name="connsiteY1" fmla="*/ 1027688 h 2666010"/>
                <a:gd name="connsiteX2" fmla="*/ 26692 w 1596547"/>
                <a:gd name="connsiteY2" fmla="*/ 2459978 h 2666010"/>
                <a:gd name="connsiteX3" fmla="*/ 59060 w 1596547"/>
                <a:gd name="connsiteY3" fmla="*/ 2573267 h 2666010"/>
                <a:gd name="connsiteX4" fmla="*/ 139981 w 1596547"/>
                <a:gd name="connsiteY4" fmla="*/ 2662279 h 2666010"/>
                <a:gd name="connsiteX5" fmla="*/ 1596547 w 1596547"/>
                <a:gd name="connsiteY5" fmla="*/ 2654187 h 2666010"/>
                <a:gd name="connsiteX0" fmla="*/ 892540 w 1596547"/>
                <a:gd name="connsiteY0" fmla="*/ 0 h 2664914"/>
                <a:gd name="connsiteX1" fmla="*/ 892540 w 1596547"/>
                <a:gd name="connsiteY1" fmla="*/ 1027688 h 2664914"/>
                <a:gd name="connsiteX2" fmla="*/ 26692 w 1596547"/>
                <a:gd name="connsiteY2" fmla="*/ 2459978 h 2664914"/>
                <a:gd name="connsiteX3" fmla="*/ 59060 w 1596547"/>
                <a:gd name="connsiteY3" fmla="*/ 2573267 h 2664914"/>
                <a:gd name="connsiteX4" fmla="*/ 139981 w 1596547"/>
                <a:gd name="connsiteY4" fmla="*/ 2662279 h 2664914"/>
                <a:gd name="connsiteX5" fmla="*/ 1596547 w 1596547"/>
                <a:gd name="connsiteY5" fmla="*/ 2654187 h 2664914"/>
                <a:gd name="connsiteX0" fmla="*/ 909199 w 1613206"/>
                <a:gd name="connsiteY0" fmla="*/ 0 h 2665944"/>
                <a:gd name="connsiteX1" fmla="*/ 909199 w 1613206"/>
                <a:gd name="connsiteY1" fmla="*/ 1027688 h 2665944"/>
                <a:gd name="connsiteX2" fmla="*/ 43351 w 1613206"/>
                <a:gd name="connsiteY2" fmla="*/ 2459978 h 2665944"/>
                <a:gd name="connsiteX3" fmla="*/ 44271 w 1613206"/>
                <a:gd name="connsiteY3" fmla="*/ 2595038 h 2665944"/>
                <a:gd name="connsiteX4" fmla="*/ 156640 w 1613206"/>
                <a:gd name="connsiteY4" fmla="*/ 2662279 h 2665944"/>
                <a:gd name="connsiteX5" fmla="*/ 1613206 w 1613206"/>
                <a:gd name="connsiteY5" fmla="*/ 2654187 h 2665944"/>
                <a:gd name="connsiteX0" fmla="*/ 888955 w 1592962"/>
                <a:gd name="connsiteY0" fmla="*/ 0 h 2665944"/>
                <a:gd name="connsiteX1" fmla="*/ 888955 w 1592962"/>
                <a:gd name="connsiteY1" fmla="*/ 1027688 h 2665944"/>
                <a:gd name="connsiteX2" fmla="*/ 23107 w 1592962"/>
                <a:gd name="connsiteY2" fmla="*/ 2459978 h 2665944"/>
                <a:gd name="connsiteX3" fmla="*/ 24027 w 1592962"/>
                <a:gd name="connsiteY3" fmla="*/ 2595038 h 2665944"/>
                <a:gd name="connsiteX4" fmla="*/ 136396 w 1592962"/>
                <a:gd name="connsiteY4" fmla="*/ 2662279 h 2665944"/>
                <a:gd name="connsiteX5" fmla="*/ 1592962 w 1592962"/>
                <a:gd name="connsiteY5" fmla="*/ 2654187 h 2665944"/>
                <a:gd name="connsiteX0" fmla="*/ 888955 w 1592962"/>
                <a:gd name="connsiteY0" fmla="*/ 0 h 2665121"/>
                <a:gd name="connsiteX1" fmla="*/ 888955 w 1592962"/>
                <a:gd name="connsiteY1" fmla="*/ 1027688 h 2665121"/>
                <a:gd name="connsiteX2" fmla="*/ 23107 w 1592962"/>
                <a:gd name="connsiteY2" fmla="*/ 2459978 h 2665121"/>
                <a:gd name="connsiteX3" fmla="*/ 24027 w 1592962"/>
                <a:gd name="connsiteY3" fmla="*/ 2595038 h 2665121"/>
                <a:gd name="connsiteX4" fmla="*/ 136396 w 1592962"/>
                <a:gd name="connsiteY4" fmla="*/ 2662279 h 2665121"/>
                <a:gd name="connsiteX5" fmla="*/ 1592962 w 1592962"/>
                <a:gd name="connsiteY5" fmla="*/ 2654187 h 2665121"/>
                <a:gd name="connsiteX0" fmla="*/ 881659 w 1585666"/>
                <a:gd name="connsiteY0" fmla="*/ 0 h 2665446"/>
                <a:gd name="connsiteX1" fmla="*/ 881659 w 1585666"/>
                <a:gd name="connsiteY1" fmla="*/ 1027688 h 2665446"/>
                <a:gd name="connsiteX2" fmla="*/ 15811 w 1585666"/>
                <a:gd name="connsiteY2" fmla="*/ 2459978 h 2665446"/>
                <a:gd name="connsiteX3" fmla="*/ 38503 w 1585666"/>
                <a:gd name="connsiteY3" fmla="*/ 2602295 h 2665446"/>
                <a:gd name="connsiteX4" fmla="*/ 129100 w 1585666"/>
                <a:gd name="connsiteY4" fmla="*/ 2662279 h 2665446"/>
                <a:gd name="connsiteX5" fmla="*/ 1585666 w 1585666"/>
                <a:gd name="connsiteY5" fmla="*/ 2654187 h 2665446"/>
                <a:gd name="connsiteX0" fmla="*/ 881659 w 1585666"/>
                <a:gd name="connsiteY0" fmla="*/ 0 h 2665042"/>
                <a:gd name="connsiteX1" fmla="*/ 881659 w 1585666"/>
                <a:gd name="connsiteY1" fmla="*/ 1027688 h 2665042"/>
                <a:gd name="connsiteX2" fmla="*/ 15811 w 1585666"/>
                <a:gd name="connsiteY2" fmla="*/ 2459978 h 2665042"/>
                <a:gd name="connsiteX3" fmla="*/ 38503 w 1585666"/>
                <a:gd name="connsiteY3" fmla="*/ 2602295 h 2665042"/>
                <a:gd name="connsiteX4" fmla="*/ 129100 w 1585666"/>
                <a:gd name="connsiteY4" fmla="*/ 2662279 h 2665042"/>
                <a:gd name="connsiteX5" fmla="*/ 1585666 w 1585666"/>
                <a:gd name="connsiteY5" fmla="*/ 2654187 h 2665042"/>
                <a:gd name="connsiteX0" fmla="*/ 879789 w 1583796"/>
                <a:gd name="connsiteY0" fmla="*/ 0 h 2665042"/>
                <a:gd name="connsiteX1" fmla="*/ 879789 w 1583796"/>
                <a:gd name="connsiteY1" fmla="*/ 1027688 h 2665042"/>
                <a:gd name="connsiteX2" fmla="*/ 13941 w 1583796"/>
                <a:gd name="connsiteY2" fmla="*/ 2459978 h 2665042"/>
                <a:gd name="connsiteX3" fmla="*/ 36633 w 1583796"/>
                <a:gd name="connsiteY3" fmla="*/ 2602295 h 2665042"/>
                <a:gd name="connsiteX4" fmla="*/ 127230 w 1583796"/>
                <a:gd name="connsiteY4" fmla="*/ 2662279 h 2665042"/>
                <a:gd name="connsiteX5" fmla="*/ 1583796 w 1583796"/>
                <a:gd name="connsiteY5" fmla="*/ 2654187 h 2665042"/>
                <a:gd name="connsiteX0" fmla="*/ 879789 w 1583796"/>
                <a:gd name="connsiteY0" fmla="*/ 0 h 2664798"/>
                <a:gd name="connsiteX1" fmla="*/ 879789 w 1583796"/>
                <a:gd name="connsiteY1" fmla="*/ 1027688 h 2664798"/>
                <a:gd name="connsiteX2" fmla="*/ 13941 w 1583796"/>
                <a:gd name="connsiteY2" fmla="*/ 2459978 h 2664798"/>
                <a:gd name="connsiteX3" fmla="*/ 36633 w 1583796"/>
                <a:gd name="connsiteY3" fmla="*/ 2602295 h 2664798"/>
                <a:gd name="connsiteX4" fmla="*/ 127230 w 1583796"/>
                <a:gd name="connsiteY4" fmla="*/ 2662279 h 2664798"/>
                <a:gd name="connsiteX5" fmla="*/ 1583796 w 1583796"/>
                <a:gd name="connsiteY5" fmla="*/ 2654187 h 266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3796" h="2664798">
                  <a:moveTo>
                    <a:pt x="879789" y="0"/>
                  </a:moveTo>
                  <a:lnTo>
                    <a:pt x="879789" y="1027688"/>
                  </a:lnTo>
                  <a:lnTo>
                    <a:pt x="13941" y="2459978"/>
                  </a:lnTo>
                  <a:cubicBezTo>
                    <a:pt x="-21124" y="2524714"/>
                    <a:pt x="18887" y="2583178"/>
                    <a:pt x="36633" y="2602295"/>
                  </a:cubicBezTo>
                  <a:cubicBezTo>
                    <a:pt x="43186" y="2611736"/>
                    <a:pt x="59796" y="2678463"/>
                    <a:pt x="127230" y="2662279"/>
                  </a:cubicBezTo>
                  <a:lnTo>
                    <a:pt x="1583796" y="2654187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 flipH="1">
              <a:off x="3861917" y="4005558"/>
              <a:ext cx="1583796" cy="2664798"/>
            </a:xfrm>
            <a:custGeom>
              <a:avLst/>
              <a:gdLst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1675051 w 1675051"/>
                <a:gd name="connsiteY3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768743 w 1675051"/>
                <a:gd name="connsiteY3" fmla="*/ 2654187 h 2654187"/>
                <a:gd name="connsiteX4" fmla="*/ 1675051 w 1675051"/>
                <a:gd name="connsiteY4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169933 w 1675051"/>
                <a:gd name="connsiteY2" fmla="*/ 2354782 h 2654187"/>
                <a:gd name="connsiteX3" fmla="*/ 0 w 1675051"/>
                <a:gd name="connsiteY3" fmla="*/ 2654187 h 2654187"/>
                <a:gd name="connsiteX4" fmla="*/ 768743 w 1675051"/>
                <a:gd name="connsiteY4" fmla="*/ 2654187 h 2654187"/>
                <a:gd name="connsiteX5" fmla="*/ 1675051 w 1675051"/>
                <a:gd name="connsiteY5" fmla="*/ 2654187 h 2654187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69933 w 1675051"/>
                <a:gd name="connsiteY2" fmla="*/ 2354782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890124 w 1594131"/>
                <a:gd name="connsiteY0" fmla="*/ 0 h 2662279"/>
                <a:gd name="connsiteX1" fmla="*/ 890124 w 1594131"/>
                <a:gd name="connsiteY1" fmla="*/ 1027688 h 2662279"/>
                <a:gd name="connsiteX2" fmla="*/ 24276 w 1594131"/>
                <a:gd name="connsiteY2" fmla="*/ 2459978 h 2662279"/>
                <a:gd name="connsiteX3" fmla="*/ 0 w 1594131"/>
                <a:gd name="connsiteY3" fmla="*/ 2613727 h 2662279"/>
                <a:gd name="connsiteX4" fmla="*/ 137565 w 1594131"/>
                <a:gd name="connsiteY4" fmla="*/ 2662279 h 2662279"/>
                <a:gd name="connsiteX5" fmla="*/ 1594131 w 1594131"/>
                <a:gd name="connsiteY5" fmla="*/ 2654187 h 2662279"/>
                <a:gd name="connsiteX0" fmla="*/ 962356 w 1666363"/>
                <a:gd name="connsiteY0" fmla="*/ 0 h 2662279"/>
                <a:gd name="connsiteX1" fmla="*/ 962356 w 1666363"/>
                <a:gd name="connsiteY1" fmla="*/ 1027688 h 2662279"/>
                <a:gd name="connsiteX2" fmla="*/ 96508 w 1666363"/>
                <a:gd name="connsiteY2" fmla="*/ 2459978 h 2662279"/>
                <a:gd name="connsiteX3" fmla="*/ 72232 w 1666363"/>
                <a:gd name="connsiteY3" fmla="*/ 2613727 h 2662279"/>
                <a:gd name="connsiteX4" fmla="*/ 209797 w 1666363"/>
                <a:gd name="connsiteY4" fmla="*/ 2662279 h 2662279"/>
                <a:gd name="connsiteX5" fmla="*/ 1666363 w 1666363"/>
                <a:gd name="connsiteY5" fmla="*/ 2654187 h 2662279"/>
                <a:gd name="connsiteX0" fmla="*/ 1013200 w 1717207"/>
                <a:gd name="connsiteY0" fmla="*/ 0 h 2710831"/>
                <a:gd name="connsiteX1" fmla="*/ 1013200 w 1717207"/>
                <a:gd name="connsiteY1" fmla="*/ 1027688 h 2710831"/>
                <a:gd name="connsiteX2" fmla="*/ 147352 w 1717207"/>
                <a:gd name="connsiteY2" fmla="*/ 2459978 h 2710831"/>
                <a:gd name="connsiteX3" fmla="*/ 58339 w 1717207"/>
                <a:gd name="connsiteY3" fmla="*/ 2710831 h 2710831"/>
                <a:gd name="connsiteX4" fmla="*/ 260641 w 1717207"/>
                <a:gd name="connsiteY4" fmla="*/ 2662279 h 2710831"/>
                <a:gd name="connsiteX5" fmla="*/ 1717207 w 1717207"/>
                <a:gd name="connsiteY5" fmla="*/ 2654187 h 2710831"/>
                <a:gd name="connsiteX0" fmla="*/ 1013200 w 1717207"/>
                <a:gd name="connsiteY0" fmla="*/ 0 h 2767735"/>
                <a:gd name="connsiteX1" fmla="*/ 1013200 w 1717207"/>
                <a:gd name="connsiteY1" fmla="*/ 1027688 h 2767735"/>
                <a:gd name="connsiteX2" fmla="*/ 147352 w 1717207"/>
                <a:gd name="connsiteY2" fmla="*/ 2459978 h 2767735"/>
                <a:gd name="connsiteX3" fmla="*/ 58339 w 1717207"/>
                <a:gd name="connsiteY3" fmla="*/ 2710831 h 2767735"/>
                <a:gd name="connsiteX4" fmla="*/ 260641 w 1717207"/>
                <a:gd name="connsiteY4" fmla="*/ 2662279 h 2767735"/>
                <a:gd name="connsiteX5" fmla="*/ 1717207 w 1717207"/>
                <a:gd name="connsiteY5" fmla="*/ 2654187 h 2767735"/>
                <a:gd name="connsiteX0" fmla="*/ 924076 w 1628083"/>
                <a:gd name="connsiteY0" fmla="*/ 0 h 2679933"/>
                <a:gd name="connsiteX1" fmla="*/ 924076 w 1628083"/>
                <a:gd name="connsiteY1" fmla="*/ 1027688 h 2679933"/>
                <a:gd name="connsiteX2" fmla="*/ 58228 w 1628083"/>
                <a:gd name="connsiteY2" fmla="*/ 2459978 h 2679933"/>
                <a:gd name="connsiteX3" fmla="*/ 90596 w 1628083"/>
                <a:gd name="connsiteY3" fmla="*/ 2573267 h 2679933"/>
                <a:gd name="connsiteX4" fmla="*/ 171517 w 1628083"/>
                <a:gd name="connsiteY4" fmla="*/ 2662279 h 2679933"/>
                <a:gd name="connsiteX5" fmla="*/ 1628083 w 1628083"/>
                <a:gd name="connsiteY5" fmla="*/ 2654187 h 2679933"/>
                <a:gd name="connsiteX0" fmla="*/ 892540 w 1596547"/>
                <a:gd name="connsiteY0" fmla="*/ 0 h 2679933"/>
                <a:gd name="connsiteX1" fmla="*/ 892540 w 1596547"/>
                <a:gd name="connsiteY1" fmla="*/ 1027688 h 2679933"/>
                <a:gd name="connsiteX2" fmla="*/ 26692 w 1596547"/>
                <a:gd name="connsiteY2" fmla="*/ 2459978 h 2679933"/>
                <a:gd name="connsiteX3" fmla="*/ 59060 w 1596547"/>
                <a:gd name="connsiteY3" fmla="*/ 2573267 h 2679933"/>
                <a:gd name="connsiteX4" fmla="*/ 139981 w 1596547"/>
                <a:gd name="connsiteY4" fmla="*/ 2662279 h 2679933"/>
                <a:gd name="connsiteX5" fmla="*/ 1596547 w 1596547"/>
                <a:gd name="connsiteY5" fmla="*/ 2654187 h 2679933"/>
                <a:gd name="connsiteX0" fmla="*/ 892540 w 1596547"/>
                <a:gd name="connsiteY0" fmla="*/ 0 h 2685111"/>
                <a:gd name="connsiteX1" fmla="*/ 892540 w 1596547"/>
                <a:gd name="connsiteY1" fmla="*/ 1027688 h 2685111"/>
                <a:gd name="connsiteX2" fmla="*/ 26692 w 1596547"/>
                <a:gd name="connsiteY2" fmla="*/ 2459978 h 2685111"/>
                <a:gd name="connsiteX3" fmla="*/ 59060 w 1596547"/>
                <a:gd name="connsiteY3" fmla="*/ 2573267 h 2685111"/>
                <a:gd name="connsiteX4" fmla="*/ 139981 w 1596547"/>
                <a:gd name="connsiteY4" fmla="*/ 2662279 h 2685111"/>
                <a:gd name="connsiteX5" fmla="*/ 1596547 w 1596547"/>
                <a:gd name="connsiteY5" fmla="*/ 2654187 h 2685111"/>
                <a:gd name="connsiteX0" fmla="*/ 892540 w 1596547"/>
                <a:gd name="connsiteY0" fmla="*/ 0 h 2666010"/>
                <a:gd name="connsiteX1" fmla="*/ 892540 w 1596547"/>
                <a:gd name="connsiteY1" fmla="*/ 1027688 h 2666010"/>
                <a:gd name="connsiteX2" fmla="*/ 26692 w 1596547"/>
                <a:gd name="connsiteY2" fmla="*/ 2459978 h 2666010"/>
                <a:gd name="connsiteX3" fmla="*/ 59060 w 1596547"/>
                <a:gd name="connsiteY3" fmla="*/ 2573267 h 2666010"/>
                <a:gd name="connsiteX4" fmla="*/ 139981 w 1596547"/>
                <a:gd name="connsiteY4" fmla="*/ 2662279 h 2666010"/>
                <a:gd name="connsiteX5" fmla="*/ 1596547 w 1596547"/>
                <a:gd name="connsiteY5" fmla="*/ 2654187 h 2666010"/>
                <a:gd name="connsiteX0" fmla="*/ 892540 w 1596547"/>
                <a:gd name="connsiteY0" fmla="*/ 0 h 2664914"/>
                <a:gd name="connsiteX1" fmla="*/ 892540 w 1596547"/>
                <a:gd name="connsiteY1" fmla="*/ 1027688 h 2664914"/>
                <a:gd name="connsiteX2" fmla="*/ 26692 w 1596547"/>
                <a:gd name="connsiteY2" fmla="*/ 2459978 h 2664914"/>
                <a:gd name="connsiteX3" fmla="*/ 59060 w 1596547"/>
                <a:gd name="connsiteY3" fmla="*/ 2573267 h 2664914"/>
                <a:gd name="connsiteX4" fmla="*/ 139981 w 1596547"/>
                <a:gd name="connsiteY4" fmla="*/ 2662279 h 2664914"/>
                <a:gd name="connsiteX5" fmla="*/ 1596547 w 1596547"/>
                <a:gd name="connsiteY5" fmla="*/ 2654187 h 2664914"/>
                <a:gd name="connsiteX0" fmla="*/ 909199 w 1613206"/>
                <a:gd name="connsiteY0" fmla="*/ 0 h 2665944"/>
                <a:gd name="connsiteX1" fmla="*/ 909199 w 1613206"/>
                <a:gd name="connsiteY1" fmla="*/ 1027688 h 2665944"/>
                <a:gd name="connsiteX2" fmla="*/ 43351 w 1613206"/>
                <a:gd name="connsiteY2" fmla="*/ 2459978 h 2665944"/>
                <a:gd name="connsiteX3" fmla="*/ 44271 w 1613206"/>
                <a:gd name="connsiteY3" fmla="*/ 2595038 h 2665944"/>
                <a:gd name="connsiteX4" fmla="*/ 156640 w 1613206"/>
                <a:gd name="connsiteY4" fmla="*/ 2662279 h 2665944"/>
                <a:gd name="connsiteX5" fmla="*/ 1613206 w 1613206"/>
                <a:gd name="connsiteY5" fmla="*/ 2654187 h 2665944"/>
                <a:gd name="connsiteX0" fmla="*/ 888955 w 1592962"/>
                <a:gd name="connsiteY0" fmla="*/ 0 h 2665944"/>
                <a:gd name="connsiteX1" fmla="*/ 888955 w 1592962"/>
                <a:gd name="connsiteY1" fmla="*/ 1027688 h 2665944"/>
                <a:gd name="connsiteX2" fmla="*/ 23107 w 1592962"/>
                <a:gd name="connsiteY2" fmla="*/ 2459978 h 2665944"/>
                <a:gd name="connsiteX3" fmla="*/ 24027 w 1592962"/>
                <a:gd name="connsiteY3" fmla="*/ 2595038 h 2665944"/>
                <a:gd name="connsiteX4" fmla="*/ 136396 w 1592962"/>
                <a:gd name="connsiteY4" fmla="*/ 2662279 h 2665944"/>
                <a:gd name="connsiteX5" fmla="*/ 1592962 w 1592962"/>
                <a:gd name="connsiteY5" fmla="*/ 2654187 h 2665944"/>
                <a:gd name="connsiteX0" fmla="*/ 888955 w 1592962"/>
                <a:gd name="connsiteY0" fmla="*/ 0 h 2665121"/>
                <a:gd name="connsiteX1" fmla="*/ 888955 w 1592962"/>
                <a:gd name="connsiteY1" fmla="*/ 1027688 h 2665121"/>
                <a:gd name="connsiteX2" fmla="*/ 23107 w 1592962"/>
                <a:gd name="connsiteY2" fmla="*/ 2459978 h 2665121"/>
                <a:gd name="connsiteX3" fmla="*/ 24027 w 1592962"/>
                <a:gd name="connsiteY3" fmla="*/ 2595038 h 2665121"/>
                <a:gd name="connsiteX4" fmla="*/ 136396 w 1592962"/>
                <a:gd name="connsiteY4" fmla="*/ 2662279 h 2665121"/>
                <a:gd name="connsiteX5" fmla="*/ 1592962 w 1592962"/>
                <a:gd name="connsiteY5" fmla="*/ 2654187 h 2665121"/>
                <a:gd name="connsiteX0" fmla="*/ 881659 w 1585666"/>
                <a:gd name="connsiteY0" fmla="*/ 0 h 2665446"/>
                <a:gd name="connsiteX1" fmla="*/ 881659 w 1585666"/>
                <a:gd name="connsiteY1" fmla="*/ 1027688 h 2665446"/>
                <a:gd name="connsiteX2" fmla="*/ 15811 w 1585666"/>
                <a:gd name="connsiteY2" fmla="*/ 2459978 h 2665446"/>
                <a:gd name="connsiteX3" fmla="*/ 38503 w 1585666"/>
                <a:gd name="connsiteY3" fmla="*/ 2602295 h 2665446"/>
                <a:gd name="connsiteX4" fmla="*/ 129100 w 1585666"/>
                <a:gd name="connsiteY4" fmla="*/ 2662279 h 2665446"/>
                <a:gd name="connsiteX5" fmla="*/ 1585666 w 1585666"/>
                <a:gd name="connsiteY5" fmla="*/ 2654187 h 2665446"/>
                <a:gd name="connsiteX0" fmla="*/ 881659 w 1585666"/>
                <a:gd name="connsiteY0" fmla="*/ 0 h 2665042"/>
                <a:gd name="connsiteX1" fmla="*/ 881659 w 1585666"/>
                <a:gd name="connsiteY1" fmla="*/ 1027688 h 2665042"/>
                <a:gd name="connsiteX2" fmla="*/ 15811 w 1585666"/>
                <a:gd name="connsiteY2" fmla="*/ 2459978 h 2665042"/>
                <a:gd name="connsiteX3" fmla="*/ 38503 w 1585666"/>
                <a:gd name="connsiteY3" fmla="*/ 2602295 h 2665042"/>
                <a:gd name="connsiteX4" fmla="*/ 129100 w 1585666"/>
                <a:gd name="connsiteY4" fmla="*/ 2662279 h 2665042"/>
                <a:gd name="connsiteX5" fmla="*/ 1585666 w 1585666"/>
                <a:gd name="connsiteY5" fmla="*/ 2654187 h 2665042"/>
                <a:gd name="connsiteX0" fmla="*/ 879789 w 1583796"/>
                <a:gd name="connsiteY0" fmla="*/ 0 h 2665042"/>
                <a:gd name="connsiteX1" fmla="*/ 879789 w 1583796"/>
                <a:gd name="connsiteY1" fmla="*/ 1027688 h 2665042"/>
                <a:gd name="connsiteX2" fmla="*/ 13941 w 1583796"/>
                <a:gd name="connsiteY2" fmla="*/ 2459978 h 2665042"/>
                <a:gd name="connsiteX3" fmla="*/ 36633 w 1583796"/>
                <a:gd name="connsiteY3" fmla="*/ 2602295 h 2665042"/>
                <a:gd name="connsiteX4" fmla="*/ 127230 w 1583796"/>
                <a:gd name="connsiteY4" fmla="*/ 2662279 h 2665042"/>
                <a:gd name="connsiteX5" fmla="*/ 1583796 w 1583796"/>
                <a:gd name="connsiteY5" fmla="*/ 2654187 h 2665042"/>
                <a:gd name="connsiteX0" fmla="*/ 879789 w 1583796"/>
                <a:gd name="connsiteY0" fmla="*/ 0 h 2664798"/>
                <a:gd name="connsiteX1" fmla="*/ 879789 w 1583796"/>
                <a:gd name="connsiteY1" fmla="*/ 1027688 h 2664798"/>
                <a:gd name="connsiteX2" fmla="*/ 13941 w 1583796"/>
                <a:gd name="connsiteY2" fmla="*/ 2459978 h 2664798"/>
                <a:gd name="connsiteX3" fmla="*/ 36633 w 1583796"/>
                <a:gd name="connsiteY3" fmla="*/ 2602295 h 2664798"/>
                <a:gd name="connsiteX4" fmla="*/ 127230 w 1583796"/>
                <a:gd name="connsiteY4" fmla="*/ 2662279 h 2664798"/>
                <a:gd name="connsiteX5" fmla="*/ 1583796 w 1583796"/>
                <a:gd name="connsiteY5" fmla="*/ 2654187 h 266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3796" h="2664798">
                  <a:moveTo>
                    <a:pt x="879789" y="0"/>
                  </a:moveTo>
                  <a:lnTo>
                    <a:pt x="879789" y="1027688"/>
                  </a:lnTo>
                  <a:lnTo>
                    <a:pt x="13941" y="2459978"/>
                  </a:lnTo>
                  <a:cubicBezTo>
                    <a:pt x="-21124" y="2524714"/>
                    <a:pt x="18887" y="2583178"/>
                    <a:pt x="36633" y="2602295"/>
                  </a:cubicBezTo>
                  <a:cubicBezTo>
                    <a:pt x="43186" y="2611736"/>
                    <a:pt x="59796" y="2678463"/>
                    <a:pt x="127230" y="2662279"/>
                  </a:cubicBezTo>
                  <a:lnTo>
                    <a:pt x="1583796" y="2654187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円/楕円 35"/>
          <p:cNvSpPr/>
          <p:nvPr/>
        </p:nvSpPr>
        <p:spPr>
          <a:xfrm>
            <a:off x="4222376" y="3421730"/>
            <a:ext cx="138884" cy="207819"/>
          </a:xfrm>
          <a:custGeom>
            <a:avLst/>
            <a:gdLst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2127935 h 3299906"/>
              <a:gd name="connsiteX1" fmla="*/ 1102653 w 2205306"/>
              <a:gd name="connsiteY1" fmla="*/ 0 h 3299906"/>
              <a:gd name="connsiteX2" fmla="*/ 2205306 w 2205306"/>
              <a:gd name="connsiteY2" fmla="*/ 2127935 h 3299906"/>
              <a:gd name="connsiteX3" fmla="*/ 1102653 w 2205306"/>
              <a:gd name="connsiteY3" fmla="*/ 3299906 h 3299906"/>
              <a:gd name="connsiteX4" fmla="*/ 0 w 2205306"/>
              <a:gd name="connsiteY4" fmla="*/ 2127935 h 329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306" h="3299906">
                <a:moveTo>
                  <a:pt x="0" y="2127935"/>
                </a:moveTo>
                <a:cubicBezTo>
                  <a:pt x="0" y="1577951"/>
                  <a:pt x="798475" y="0"/>
                  <a:pt x="1102653" y="0"/>
                </a:cubicBezTo>
                <a:cubicBezTo>
                  <a:pt x="1406831" y="0"/>
                  <a:pt x="2205306" y="1480673"/>
                  <a:pt x="2205306" y="2127935"/>
                </a:cubicBezTo>
                <a:cubicBezTo>
                  <a:pt x="2205306" y="2775197"/>
                  <a:pt x="1711631" y="3299906"/>
                  <a:pt x="1102653" y="3299906"/>
                </a:cubicBezTo>
                <a:cubicBezTo>
                  <a:pt x="493675" y="3299906"/>
                  <a:pt x="0" y="2677919"/>
                  <a:pt x="0" y="212793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843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片側の 2 つの角を丸めた四角形 7"/>
          <p:cNvSpPr/>
          <p:nvPr/>
        </p:nvSpPr>
        <p:spPr>
          <a:xfrm flipV="1">
            <a:off x="6490105" y="2965334"/>
            <a:ext cx="2219155" cy="2858794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28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1351">
            <a:off x="5205640" y="3874606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9683">
            <a:off x="5195398" y="3431424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078" y="3450999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8059">
            <a:off x="3590411" y="3908330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片側の 2 つの角を丸めた四角形 7"/>
          <p:cNvSpPr/>
          <p:nvPr/>
        </p:nvSpPr>
        <p:spPr>
          <a:xfrm flipV="1">
            <a:off x="178317" y="2965334"/>
            <a:ext cx="2219155" cy="2858794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815368" y="2965334"/>
            <a:ext cx="1039826" cy="15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815368" y="2202723"/>
            <a:ext cx="1039826" cy="2873627"/>
            <a:chOff x="2949547" y="445062"/>
            <a:chExt cx="2087745" cy="5769620"/>
          </a:xfrm>
        </p:grpSpPr>
        <p:grpSp>
          <p:nvGrpSpPr>
            <p:cNvPr id="3" name="グループ化 2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6" name="円弧 5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円弧 6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4" name="直線コネクタ 3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線コネクタ 4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>
            <a:off x="815368" y="2202723"/>
            <a:ext cx="1039826" cy="2873627"/>
            <a:chOff x="2949547" y="445062"/>
            <a:chExt cx="2087745" cy="5769620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16" name="グループ化 15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  <a:grpFill/>
          </p:grpSpPr>
          <p:sp>
            <p:nvSpPr>
              <p:cNvPr id="19" name="円弧 18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円弧 19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7" name="直線コネクタ 16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テキスト ボックス 27"/>
          <p:cNvSpPr txBox="1"/>
          <p:nvPr/>
        </p:nvSpPr>
        <p:spPr>
          <a:xfrm>
            <a:off x="187896" y="566971"/>
            <a:ext cx="2294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1. </a:t>
            </a:r>
            <a:r>
              <a:rPr kumimoji="1" lang="ja-JP" altLang="en-US" dirty="0" smtClean="0"/>
              <a:t>試験管を振り混ぜながら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分間加熱する</a:t>
            </a:r>
            <a:endParaRPr kumimoji="1" lang="ja-JP" altLang="en-US" dirty="0"/>
          </a:p>
        </p:txBody>
      </p:sp>
      <p:pic>
        <p:nvPicPr>
          <p:cNvPr id="1026" name="Picture 2" descr="火のイラスト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20" y="5940408"/>
            <a:ext cx="1182374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片側の 2 つの角を丸めた四角形 7"/>
          <p:cNvSpPr/>
          <p:nvPr/>
        </p:nvSpPr>
        <p:spPr>
          <a:xfrm flipV="1">
            <a:off x="3455592" y="2965334"/>
            <a:ext cx="2219155" cy="2858794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solidFill>
            <a:srgbClr val="DAE3F3">
              <a:alpha val="4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4092643" y="2965334"/>
            <a:ext cx="1039826" cy="15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4092643" y="2202723"/>
            <a:ext cx="1039826" cy="2873627"/>
            <a:chOff x="2949547" y="445062"/>
            <a:chExt cx="2087745" cy="5769620"/>
          </a:xfrm>
        </p:grpSpPr>
        <p:grpSp>
          <p:nvGrpSpPr>
            <p:cNvPr id="34" name="グループ化 33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37" name="円弧 36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円弧 37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5" name="直線コネクタ 34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グループ化 38"/>
          <p:cNvGrpSpPr/>
          <p:nvPr/>
        </p:nvGrpSpPr>
        <p:grpSpPr>
          <a:xfrm>
            <a:off x="4092643" y="2202723"/>
            <a:ext cx="1039826" cy="2873627"/>
            <a:chOff x="2949547" y="445062"/>
            <a:chExt cx="2087745" cy="5769620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40" name="グループ化 39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  <a:grpFill/>
          </p:grpSpPr>
          <p:sp>
            <p:nvSpPr>
              <p:cNvPr id="43" name="円弧 42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円弧 43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41" name="直線コネクタ 40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テキスト ボックス 47"/>
          <p:cNvSpPr txBox="1"/>
          <p:nvPr/>
        </p:nvSpPr>
        <p:spPr>
          <a:xfrm>
            <a:off x="3350019" y="566971"/>
            <a:ext cx="229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氷水で冷やす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7127156" y="2965334"/>
            <a:ext cx="1039826" cy="15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1" name="グループ化 60"/>
          <p:cNvGrpSpPr/>
          <p:nvPr/>
        </p:nvGrpSpPr>
        <p:grpSpPr>
          <a:xfrm rot="8412451">
            <a:off x="6182992" y="1050059"/>
            <a:ext cx="1039826" cy="2873627"/>
            <a:chOff x="2949547" y="445062"/>
            <a:chExt cx="2087745" cy="5769620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62" name="グループ化 61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  <a:grpFill/>
          </p:grpSpPr>
          <p:sp>
            <p:nvSpPr>
              <p:cNvPr id="65" name="円弧 64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円弧 65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63" name="直線コネクタ 62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テキスト ボックス 66"/>
          <p:cNvSpPr txBox="1"/>
          <p:nvPr/>
        </p:nvSpPr>
        <p:spPr>
          <a:xfrm>
            <a:off x="6414493" y="566971"/>
            <a:ext cx="2294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3. </a:t>
            </a:r>
            <a:r>
              <a:rPr kumimoji="1" lang="ja-JP" altLang="en-US" dirty="0" smtClean="0"/>
              <a:t>ビーカーの中で脱イオン水と混ぜる</a:t>
            </a:r>
            <a:endParaRPr kumimoji="1" lang="ja-JP" altLang="en-US" dirty="0"/>
          </a:p>
        </p:txBody>
      </p:sp>
      <p:sp>
        <p:nvSpPr>
          <p:cNvPr id="68" name="片側の 2 つの角を丸めた四角形 7"/>
          <p:cNvSpPr/>
          <p:nvPr/>
        </p:nvSpPr>
        <p:spPr>
          <a:xfrm flipV="1">
            <a:off x="6490105" y="5076350"/>
            <a:ext cx="2219155" cy="747778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786095" y="5270131"/>
            <a:ext cx="172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脱イオン水</a:t>
            </a:r>
            <a:r>
              <a:rPr lang="en-US" altLang="ja-JP" dirty="0"/>
              <a:t>2</a:t>
            </a:r>
            <a:r>
              <a:rPr kumimoji="1" lang="en-US" altLang="ja-JP" dirty="0" smtClean="0"/>
              <a:t>0ml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366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/>
        </p:nvGrpSpPr>
        <p:grpSpPr>
          <a:xfrm rot="10800000">
            <a:off x="4749188" y="3889076"/>
            <a:ext cx="1039826" cy="1039825"/>
            <a:chOff x="938677" y="1788340"/>
            <a:chExt cx="2087744" cy="2087744"/>
          </a:xfrm>
        </p:grpSpPr>
        <p:sp>
          <p:nvSpPr>
            <p:cNvPr id="12" name="円弧 11"/>
            <p:cNvSpPr/>
            <p:nvPr/>
          </p:nvSpPr>
          <p:spPr>
            <a:xfrm>
              <a:off x="938677" y="1788340"/>
              <a:ext cx="2087744" cy="2087744"/>
            </a:xfrm>
            <a:prstGeom prst="arc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弧 12"/>
            <p:cNvSpPr/>
            <p:nvPr/>
          </p:nvSpPr>
          <p:spPr>
            <a:xfrm flipH="1">
              <a:off x="938677" y="1788340"/>
              <a:ext cx="2087744" cy="2087744"/>
            </a:xfrm>
            <a:prstGeom prst="arc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0" name="直線コネクタ 9"/>
          <p:cNvCxnSpPr/>
          <p:nvPr/>
        </p:nvCxnSpPr>
        <p:spPr>
          <a:xfrm>
            <a:off x="4935305" y="2107235"/>
            <a:ext cx="0" cy="235371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弧 20"/>
          <p:cNvSpPr/>
          <p:nvPr/>
        </p:nvSpPr>
        <p:spPr>
          <a:xfrm>
            <a:off x="0" y="655455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42762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円弧を作成する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円弧 22"/>
          <p:cNvSpPr/>
          <p:nvPr/>
        </p:nvSpPr>
        <p:spPr>
          <a:xfrm flipV="1">
            <a:off x="1428244" y="-20230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747880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上下を反転する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円弧 24"/>
          <p:cNvSpPr/>
          <p:nvPr/>
        </p:nvSpPr>
        <p:spPr>
          <a:xfrm flipV="1">
            <a:off x="2531200" y="-34390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358195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コピーする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円弧 26"/>
          <p:cNvSpPr/>
          <p:nvPr/>
        </p:nvSpPr>
        <p:spPr>
          <a:xfrm flipV="1">
            <a:off x="3122063" y="-72880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弧 27"/>
          <p:cNvSpPr/>
          <p:nvPr/>
        </p:nvSpPr>
        <p:spPr>
          <a:xfrm flipH="1" flipV="1">
            <a:off x="5018699" y="-89116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829548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4. 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左右を反転する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円弧 29"/>
          <p:cNvSpPr/>
          <p:nvPr/>
        </p:nvSpPr>
        <p:spPr>
          <a:xfrm flipV="1">
            <a:off x="4593416" y="-72880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弧 30"/>
          <p:cNvSpPr/>
          <p:nvPr/>
        </p:nvSpPr>
        <p:spPr>
          <a:xfrm flipH="1" flipV="1">
            <a:off x="6641362" y="-56851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52211" y="179057"/>
            <a:ext cx="2400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5. 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上下、左右の位置をそろえる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円弧 32"/>
          <p:cNvSpPr/>
          <p:nvPr/>
        </p:nvSpPr>
        <p:spPr>
          <a:xfrm flipV="1">
            <a:off x="6641362" y="-56851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弧 33"/>
          <p:cNvSpPr/>
          <p:nvPr/>
        </p:nvSpPr>
        <p:spPr>
          <a:xfrm flipH="1" flipV="1">
            <a:off x="446556" y="1379589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57405" y="1615497"/>
            <a:ext cx="2400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グループ化する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円弧 35"/>
          <p:cNvSpPr/>
          <p:nvPr/>
        </p:nvSpPr>
        <p:spPr>
          <a:xfrm flipV="1">
            <a:off x="446556" y="1379589"/>
            <a:ext cx="1351370" cy="13513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115827" y="1615497"/>
            <a:ext cx="2400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線を黒く、太くする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0" name="グループ化 39"/>
          <p:cNvGrpSpPr/>
          <p:nvPr/>
        </p:nvGrpSpPr>
        <p:grpSpPr>
          <a:xfrm>
            <a:off x="2304978" y="1379589"/>
            <a:ext cx="1351370" cy="1351370"/>
            <a:chOff x="2304978" y="1379589"/>
            <a:chExt cx="1351370" cy="1351370"/>
          </a:xfrm>
        </p:grpSpPr>
        <p:sp>
          <p:nvSpPr>
            <p:cNvPr id="37" name="円弧 36"/>
            <p:cNvSpPr/>
            <p:nvPr/>
          </p:nvSpPr>
          <p:spPr>
            <a:xfrm flipH="1" flipV="1">
              <a:off x="2304978" y="1379589"/>
              <a:ext cx="1351370" cy="1351370"/>
            </a:xfrm>
            <a:prstGeom prst="arc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" name="円弧 38"/>
            <p:cNvSpPr/>
            <p:nvPr/>
          </p:nvSpPr>
          <p:spPr>
            <a:xfrm flipV="1">
              <a:off x="2304978" y="1379589"/>
              <a:ext cx="1351370" cy="1351370"/>
            </a:xfrm>
            <a:prstGeom prst="arc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41" name="テキスト ボックス 40"/>
          <p:cNvSpPr txBox="1"/>
          <p:nvPr/>
        </p:nvSpPr>
        <p:spPr>
          <a:xfrm>
            <a:off x="4516303" y="1615497"/>
            <a:ext cx="2400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線を描く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2" name="グループ化 41"/>
          <p:cNvGrpSpPr/>
          <p:nvPr/>
        </p:nvGrpSpPr>
        <p:grpSpPr>
          <a:xfrm>
            <a:off x="6423052" y="2055274"/>
            <a:ext cx="1039826" cy="2873627"/>
            <a:chOff x="2949547" y="445062"/>
            <a:chExt cx="2087745" cy="5769620"/>
          </a:xfrm>
        </p:grpSpPr>
        <p:grpSp>
          <p:nvGrpSpPr>
            <p:cNvPr id="43" name="グループ化 42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46" name="円弧 45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円弧 46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44" name="直線コネクタ 43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テキスト ボックス 47"/>
          <p:cNvSpPr txBox="1"/>
          <p:nvPr/>
        </p:nvSpPr>
        <p:spPr>
          <a:xfrm>
            <a:off x="6262640" y="1615497"/>
            <a:ext cx="2400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線を配置してグループ化する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093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二等辺三角形 6"/>
          <p:cNvSpPr/>
          <p:nvPr/>
        </p:nvSpPr>
        <p:spPr>
          <a:xfrm>
            <a:off x="2151229" y="591084"/>
            <a:ext cx="1574673" cy="54989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42762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二等辺三角形を描く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二等辺三角形 10"/>
          <p:cNvSpPr/>
          <p:nvPr/>
        </p:nvSpPr>
        <p:spPr>
          <a:xfrm>
            <a:off x="461246" y="631178"/>
            <a:ext cx="1418632" cy="50979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25535" y="179057"/>
            <a:ext cx="2357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塗りつぶし、枠線を整える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二等辺三角形 12"/>
          <p:cNvSpPr/>
          <p:nvPr/>
        </p:nvSpPr>
        <p:spPr>
          <a:xfrm>
            <a:off x="4332623" y="591084"/>
            <a:ext cx="1574673" cy="54989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206929" y="179057"/>
            <a:ext cx="2357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コピーして上下を反転する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二等辺三角形 14"/>
          <p:cNvSpPr/>
          <p:nvPr/>
        </p:nvSpPr>
        <p:spPr>
          <a:xfrm flipV="1">
            <a:off x="4939344" y="914671"/>
            <a:ext cx="1574673" cy="54989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529276" y="179057"/>
            <a:ext cx="2357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並べてグループ化する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6785368" y="591084"/>
            <a:ext cx="1574673" cy="1104697"/>
            <a:chOff x="6654970" y="591084"/>
            <a:chExt cx="1574673" cy="1104697"/>
          </a:xfrm>
        </p:grpSpPr>
        <p:sp>
          <p:nvSpPr>
            <p:cNvPr id="16" name="二等辺三角形 15"/>
            <p:cNvSpPr/>
            <p:nvPr/>
          </p:nvSpPr>
          <p:spPr>
            <a:xfrm>
              <a:off x="6654970" y="591084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二等辺三角形 17"/>
            <p:cNvSpPr/>
            <p:nvPr/>
          </p:nvSpPr>
          <p:spPr>
            <a:xfrm flipV="1">
              <a:off x="6654970" y="1145889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247145" y="1724399"/>
            <a:ext cx="2357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少し回転する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/>
          <p:cNvGrpSpPr/>
          <p:nvPr/>
        </p:nvGrpSpPr>
        <p:grpSpPr>
          <a:xfrm rot="981501">
            <a:off x="317218" y="2119661"/>
            <a:ext cx="1574673" cy="1104697"/>
            <a:chOff x="6654970" y="591084"/>
            <a:chExt cx="1574673" cy="1104697"/>
          </a:xfrm>
        </p:grpSpPr>
        <p:sp>
          <p:nvSpPr>
            <p:cNvPr id="22" name="二等辺三角形 21"/>
            <p:cNvSpPr/>
            <p:nvPr/>
          </p:nvSpPr>
          <p:spPr>
            <a:xfrm>
              <a:off x="6654970" y="591084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二等辺三角形 22"/>
            <p:cNvSpPr/>
            <p:nvPr/>
          </p:nvSpPr>
          <p:spPr>
            <a:xfrm flipV="1">
              <a:off x="6654970" y="1145889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4" name="テキスト ボックス 23"/>
          <p:cNvSpPr txBox="1"/>
          <p:nvPr/>
        </p:nvSpPr>
        <p:spPr>
          <a:xfrm>
            <a:off x="2079155" y="1724399"/>
            <a:ext cx="2357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円弧を描く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 rot="981501">
            <a:off x="2149228" y="2119661"/>
            <a:ext cx="1574673" cy="1104697"/>
            <a:chOff x="6654970" y="591084"/>
            <a:chExt cx="1574673" cy="1104697"/>
          </a:xfrm>
        </p:grpSpPr>
        <p:sp>
          <p:nvSpPr>
            <p:cNvPr id="26" name="二等辺三角形 25"/>
            <p:cNvSpPr/>
            <p:nvPr/>
          </p:nvSpPr>
          <p:spPr>
            <a:xfrm>
              <a:off x="6654970" y="591084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二等辺三角形 26"/>
            <p:cNvSpPr/>
            <p:nvPr/>
          </p:nvSpPr>
          <p:spPr>
            <a:xfrm flipV="1">
              <a:off x="6654970" y="1145889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8" name="円弧 27"/>
          <p:cNvSpPr/>
          <p:nvPr/>
        </p:nvSpPr>
        <p:spPr>
          <a:xfrm>
            <a:off x="3208800" y="2227453"/>
            <a:ext cx="443737" cy="32807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901215" y="1724399"/>
            <a:ext cx="235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円弧のハンドルを調整し、色をつける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 rot="981501">
            <a:off x="3971288" y="2119661"/>
            <a:ext cx="1574673" cy="1104697"/>
            <a:chOff x="6654970" y="591084"/>
            <a:chExt cx="1574673" cy="1104697"/>
          </a:xfrm>
        </p:grpSpPr>
        <p:sp>
          <p:nvSpPr>
            <p:cNvPr id="31" name="二等辺三角形 30"/>
            <p:cNvSpPr/>
            <p:nvPr/>
          </p:nvSpPr>
          <p:spPr>
            <a:xfrm>
              <a:off x="6654970" y="591084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二等辺三角形 31"/>
            <p:cNvSpPr/>
            <p:nvPr/>
          </p:nvSpPr>
          <p:spPr>
            <a:xfrm flipV="1">
              <a:off x="6654970" y="1145889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3" name="円弧 32"/>
          <p:cNvSpPr/>
          <p:nvPr/>
        </p:nvSpPr>
        <p:spPr>
          <a:xfrm>
            <a:off x="4636131" y="2405837"/>
            <a:ext cx="443737" cy="328076"/>
          </a:xfrm>
          <a:prstGeom prst="arc">
            <a:avLst>
              <a:gd name="adj1" fmla="val 10713675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189645" y="1724399"/>
            <a:ext cx="2614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円弧を傾けて、位置を調整する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/>
          <p:cNvGrpSpPr/>
          <p:nvPr/>
        </p:nvGrpSpPr>
        <p:grpSpPr>
          <a:xfrm rot="981501">
            <a:off x="6558126" y="2119661"/>
            <a:ext cx="1574673" cy="1104697"/>
            <a:chOff x="6654970" y="591084"/>
            <a:chExt cx="1574673" cy="1104697"/>
          </a:xfrm>
        </p:grpSpPr>
        <p:sp>
          <p:nvSpPr>
            <p:cNvPr id="36" name="二等辺三角形 35"/>
            <p:cNvSpPr/>
            <p:nvPr/>
          </p:nvSpPr>
          <p:spPr>
            <a:xfrm>
              <a:off x="6654970" y="591084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二等辺三角形 36"/>
            <p:cNvSpPr/>
            <p:nvPr/>
          </p:nvSpPr>
          <p:spPr>
            <a:xfrm flipV="1">
              <a:off x="6654970" y="1145889"/>
              <a:ext cx="1574673" cy="549892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8" name="円弧 37"/>
          <p:cNvSpPr/>
          <p:nvPr/>
        </p:nvSpPr>
        <p:spPr>
          <a:xfrm rot="1357971">
            <a:off x="7142047" y="2547847"/>
            <a:ext cx="443737" cy="328076"/>
          </a:xfrm>
          <a:prstGeom prst="arc">
            <a:avLst>
              <a:gd name="adj1" fmla="val 10713675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127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二等辺三角形 46"/>
          <p:cNvSpPr/>
          <p:nvPr/>
        </p:nvSpPr>
        <p:spPr>
          <a:xfrm rot="10800000">
            <a:off x="2333788" y="5598836"/>
            <a:ext cx="282021" cy="54000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2344314" y="4900425"/>
            <a:ext cx="260968" cy="6984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2762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フリー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フォーム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を描く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フリーフォーム 11"/>
          <p:cNvSpPr/>
          <p:nvPr/>
        </p:nvSpPr>
        <p:spPr>
          <a:xfrm>
            <a:off x="657641" y="474854"/>
            <a:ext cx="96764" cy="2449342"/>
          </a:xfrm>
          <a:custGeom>
            <a:avLst/>
            <a:gdLst>
              <a:gd name="connsiteX0" fmla="*/ 0 w 267037"/>
              <a:gd name="connsiteY0" fmla="*/ 0 h 4070294"/>
              <a:gd name="connsiteX1" fmla="*/ 0 w 267037"/>
              <a:gd name="connsiteY1" fmla="*/ 3228723 h 4070294"/>
              <a:gd name="connsiteX2" fmla="*/ 267037 w 267037"/>
              <a:gd name="connsiteY2" fmla="*/ 4070294 h 40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37" h="4070294">
                <a:moveTo>
                  <a:pt x="0" y="0"/>
                </a:moveTo>
                <a:lnTo>
                  <a:pt x="0" y="3228723"/>
                </a:lnTo>
                <a:lnTo>
                  <a:pt x="267037" y="407029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吹き出し 13"/>
          <p:cNvSpPr/>
          <p:nvPr/>
        </p:nvSpPr>
        <p:spPr>
          <a:xfrm>
            <a:off x="922492" y="671639"/>
            <a:ext cx="1270450" cy="250853"/>
          </a:xfrm>
          <a:prstGeom prst="wedgeRectCallout">
            <a:avLst>
              <a:gd name="adj1" fmla="val -67860"/>
              <a:gd name="adj2" fmla="val -10468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最初にクリック</a:t>
            </a:r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四角形吹き出し 14"/>
          <p:cNvSpPr/>
          <p:nvPr/>
        </p:nvSpPr>
        <p:spPr>
          <a:xfrm>
            <a:off x="922492" y="1830899"/>
            <a:ext cx="1132885" cy="402503"/>
          </a:xfrm>
          <a:prstGeom prst="wedgeRectCallout">
            <a:avLst>
              <a:gd name="adj1" fmla="val -67860"/>
              <a:gd name="adj2" fmla="val 9434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Shift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を押しながらクリック</a:t>
            </a:r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四角形吹き出し 15"/>
          <p:cNvSpPr/>
          <p:nvPr/>
        </p:nvSpPr>
        <p:spPr>
          <a:xfrm>
            <a:off x="987228" y="2722944"/>
            <a:ext cx="1132885" cy="402503"/>
          </a:xfrm>
          <a:prstGeom prst="wedgeRectCallout">
            <a:avLst>
              <a:gd name="adj1" fmla="val -63574"/>
              <a:gd name="adj2" fmla="val -6176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最後</a:t>
            </a: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はダブルクリック</a:t>
            </a:r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317370" y="179057"/>
            <a:ext cx="20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線の太さ、色を調整する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2732249" y="474854"/>
            <a:ext cx="96764" cy="2449342"/>
          </a:xfrm>
          <a:custGeom>
            <a:avLst/>
            <a:gdLst>
              <a:gd name="connsiteX0" fmla="*/ 0 w 267037"/>
              <a:gd name="connsiteY0" fmla="*/ 0 h 4070294"/>
              <a:gd name="connsiteX1" fmla="*/ 0 w 267037"/>
              <a:gd name="connsiteY1" fmla="*/ 3228723 h 4070294"/>
              <a:gd name="connsiteX2" fmla="*/ 267037 w 267037"/>
              <a:gd name="connsiteY2" fmla="*/ 4070294 h 40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37" h="4070294">
                <a:moveTo>
                  <a:pt x="0" y="0"/>
                </a:moveTo>
                <a:lnTo>
                  <a:pt x="0" y="3228723"/>
                </a:lnTo>
                <a:lnTo>
                  <a:pt x="267037" y="4070294"/>
                </a:ln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391977" y="179057"/>
            <a:ext cx="2623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コピーして左右反転、位置調整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フリーフォーム 26"/>
          <p:cNvSpPr/>
          <p:nvPr/>
        </p:nvSpPr>
        <p:spPr>
          <a:xfrm>
            <a:off x="4800103" y="474854"/>
            <a:ext cx="96764" cy="2449342"/>
          </a:xfrm>
          <a:custGeom>
            <a:avLst/>
            <a:gdLst>
              <a:gd name="connsiteX0" fmla="*/ 0 w 267037"/>
              <a:gd name="connsiteY0" fmla="*/ 0 h 4070294"/>
              <a:gd name="connsiteX1" fmla="*/ 0 w 267037"/>
              <a:gd name="connsiteY1" fmla="*/ 3228723 h 4070294"/>
              <a:gd name="connsiteX2" fmla="*/ 267037 w 267037"/>
              <a:gd name="connsiteY2" fmla="*/ 4070294 h 40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37" h="4070294">
                <a:moveTo>
                  <a:pt x="0" y="0"/>
                </a:moveTo>
                <a:lnTo>
                  <a:pt x="0" y="3228723"/>
                </a:lnTo>
                <a:lnTo>
                  <a:pt x="267037" y="4070294"/>
                </a:ln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 27"/>
          <p:cNvSpPr/>
          <p:nvPr/>
        </p:nvSpPr>
        <p:spPr>
          <a:xfrm flipH="1">
            <a:off x="5020562" y="474854"/>
            <a:ext cx="96764" cy="2449342"/>
          </a:xfrm>
          <a:custGeom>
            <a:avLst/>
            <a:gdLst>
              <a:gd name="connsiteX0" fmla="*/ 0 w 267037"/>
              <a:gd name="connsiteY0" fmla="*/ 0 h 4070294"/>
              <a:gd name="connsiteX1" fmla="*/ 0 w 267037"/>
              <a:gd name="connsiteY1" fmla="*/ 3228723 h 4070294"/>
              <a:gd name="connsiteX2" fmla="*/ 267037 w 267037"/>
              <a:gd name="connsiteY2" fmla="*/ 4070294 h 40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037" h="4070294">
                <a:moveTo>
                  <a:pt x="0" y="0"/>
                </a:moveTo>
                <a:lnTo>
                  <a:pt x="0" y="3228723"/>
                </a:lnTo>
                <a:lnTo>
                  <a:pt x="267037" y="4070294"/>
                </a:ln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/>
          <p:cNvGrpSpPr/>
          <p:nvPr/>
        </p:nvGrpSpPr>
        <p:grpSpPr>
          <a:xfrm>
            <a:off x="7376144" y="474854"/>
            <a:ext cx="260968" cy="2449342"/>
            <a:chOff x="5373112" y="1003412"/>
            <a:chExt cx="720190" cy="4070294"/>
          </a:xfrm>
        </p:grpSpPr>
        <p:sp>
          <p:nvSpPr>
            <p:cNvPr id="32" name="フリーフォーム 31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リーフォーム 32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4" name="テキスト ボックス 33"/>
          <p:cNvSpPr txBox="1"/>
          <p:nvPr/>
        </p:nvSpPr>
        <p:spPr>
          <a:xfrm>
            <a:off x="6868139" y="179057"/>
            <a:ext cx="2623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二等辺三角形を描く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二等辺三角形 29"/>
          <p:cNvSpPr/>
          <p:nvPr/>
        </p:nvSpPr>
        <p:spPr>
          <a:xfrm rot="10800000">
            <a:off x="7363752" y="2412000"/>
            <a:ext cx="282021" cy="54000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7810483" y="1713589"/>
            <a:ext cx="260968" cy="6984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36" name="グループ化 35"/>
          <p:cNvGrpSpPr/>
          <p:nvPr/>
        </p:nvGrpSpPr>
        <p:grpSpPr>
          <a:xfrm>
            <a:off x="856744" y="3661690"/>
            <a:ext cx="260968" cy="2449342"/>
            <a:chOff x="5373112" y="1003412"/>
            <a:chExt cx="720190" cy="4070294"/>
          </a:xfrm>
        </p:grpSpPr>
        <p:sp>
          <p:nvSpPr>
            <p:cNvPr id="37" name="フリーフォーム 36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フリーフォーム 37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テキスト ボックス 38"/>
          <p:cNvSpPr txBox="1"/>
          <p:nvPr/>
        </p:nvSpPr>
        <p:spPr>
          <a:xfrm>
            <a:off x="348739" y="3365893"/>
            <a:ext cx="1496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位置を調整する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二等辺三角形 39"/>
          <p:cNvSpPr/>
          <p:nvPr/>
        </p:nvSpPr>
        <p:spPr>
          <a:xfrm rot="10800000">
            <a:off x="844352" y="5598836"/>
            <a:ext cx="282021" cy="54000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854878" y="4900425"/>
            <a:ext cx="260968" cy="6984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吹き出し 41"/>
          <p:cNvSpPr/>
          <p:nvPr/>
        </p:nvSpPr>
        <p:spPr>
          <a:xfrm>
            <a:off x="7810483" y="1031524"/>
            <a:ext cx="1132885" cy="402503"/>
          </a:xfrm>
          <a:prstGeom prst="wedgeRectCallout">
            <a:avLst>
              <a:gd name="adj1" fmla="val -37146"/>
              <a:gd name="adj2" fmla="val 11444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四角も描く</a:t>
            </a:r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3" name="グループ化 42"/>
          <p:cNvGrpSpPr/>
          <p:nvPr/>
        </p:nvGrpSpPr>
        <p:grpSpPr>
          <a:xfrm>
            <a:off x="2346180" y="3661690"/>
            <a:ext cx="260968" cy="2449342"/>
            <a:chOff x="5373112" y="1003412"/>
            <a:chExt cx="720190" cy="4070294"/>
          </a:xfrm>
        </p:grpSpPr>
        <p:sp>
          <p:nvSpPr>
            <p:cNvPr id="44" name="フリーフォーム 43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フリーフォーム 44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" name="テキスト ボックス 45"/>
          <p:cNvSpPr txBox="1"/>
          <p:nvPr/>
        </p:nvSpPr>
        <p:spPr>
          <a:xfrm>
            <a:off x="1838175" y="3365893"/>
            <a:ext cx="1625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最背面へ移動する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1" name="グループ化 50"/>
          <p:cNvGrpSpPr/>
          <p:nvPr/>
        </p:nvGrpSpPr>
        <p:grpSpPr>
          <a:xfrm rot="1812479">
            <a:off x="4209515" y="3561037"/>
            <a:ext cx="260968" cy="2449342"/>
            <a:chOff x="5373112" y="1003412"/>
            <a:chExt cx="720190" cy="4070294"/>
          </a:xfrm>
        </p:grpSpPr>
        <p:sp>
          <p:nvSpPr>
            <p:cNvPr id="52" name="フリーフォーム 51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フリーフォーム 52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4" name="テキスト ボックス 53"/>
          <p:cNvSpPr txBox="1"/>
          <p:nvPr/>
        </p:nvSpPr>
        <p:spPr>
          <a:xfrm>
            <a:off x="3492110" y="3365893"/>
            <a:ext cx="2552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グループ化してから、回転する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044750" y="3365893"/>
            <a:ext cx="2552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円を描く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円/楕円 35"/>
          <p:cNvSpPr/>
          <p:nvPr/>
        </p:nvSpPr>
        <p:spPr>
          <a:xfrm>
            <a:off x="7810483" y="4708933"/>
            <a:ext cx="955594" cy="1429903"/>
          </a:xfrm>
          <a:custGeom>
            <a:avLst/>
            <a:gdLst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2127935 h 3299906"/>
              <a:gd name="connsiteX1" fmla="*/ 1102653 w 2205306"/>
              <a:gd name="connsiteY1" fmla="*/ 0 h 3299906"/>
              <a:gd name="connsiteX2" fmla="*/ 2205306 w 2205306"/>
              <a:gd name="connsiteY2" fmla="*/ 2127935 h 3299906"/>
              <a:gd name="connsiteX3" fmla="*/ 1102653 w 2205306"/>
              <a:gd name="connsiteY3" fmla="*/ 3299906 h 3299906"/>
              <a:gd name="connsiteX4" fmla="*/ 0 w 2205306"/>
              <a:gd name="connsiteY4" fmla="*/ 2127935 h 329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306" h="3299906">
                <a:moveTo>
                  <a:pt x="0" y="2127935"/>
                </a:moveTo>
                <a:cubicBezTo>
                  <a:pt x="0" y="1577951"/>
                  <a:pt x="798475" y="0"/>
                  <a:pt x="1102653" y="0"/>
                </a:cubicBezTo>
                <a:cubicBezTo>
                  <a:pt x="1406831" y="0"/>
                  <a:pt x="2205306" y="1480673"/>
                  <a:pt x="2205306" y="2127935"/>
                </a:cubicBezTo>
                <a:cubicBezTo>
                  <a:pt x="2205306" y="2775197"/>
                  <a:pt x="1711631" y="3299906"/>
                  <a:pt x="1102653" y="3299906"/>
                </a:cubicBezTo>
                <a:cubicBezTo>
                  <a:pt x="493675" y="3299906"/>
                  <a:pt x="0" y="2677919"/>
                  <a:pt x="0" y="212793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円/楕円 56"/>
          <p:cNvSpPr/>
          <p:nvPr/>
        </p:nvSpPr>
        <p:spPr>
          <a:xfrm>
            <a:off x="6119625" y="3752603"/>
            <a:ext cx="1497027" cy="1497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6208846" y="5548406"/>
            <a:ext cx="1613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頂点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を編集する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8750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/>
          <p:cNvSpPr/>
          <p:nvPr/>
        </p:nvSpPr>
        <p:spPr>
          <a:xfrm>
            <a:off x="3813535" y="1732547"/>
            <a:ext cx="260968" cy="6984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8" name="二等辺三角形 37"/>
          <p:cNvSpPr/>
          <p:nvPr/>
        </p:nvSpPr>
        <p:spPr>
          <a:xfrm rot="10800000">
            <a:off x="3801143" y="2412000"/>
            <a:ext cx="282021" cy="54000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3425369" y="3421923"/>
            <a:ext cx="1039826" cy="2873627"/>
            <a:chOff x="2949547" y="445062"/>
            <a:chExt cx="2087745" cy="5769620"/>
          </a:xfrm>
        </p:grpSpPr>
        <p:grpSp>
          <p:nvGrpSpPr>
            <p:cNvPr id="6" name="グループ化 5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4" name="円弧 3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" name="円弧 4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8" name="直線コネクタ 7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 rot="708800">
            <a:off x="1014773" y="1469714"/>
            <a:ext cx="2460604" cy="1718535"/>
            <a:chOff x="1424198" y="801112"/>
            <a:chExt cx="3083066" cy="1197620"/>
          </a:xfrm>
        </p:grpSpPr>
        <p:sp>
          <p:nvSpPr>
            <p:cNvPr id="13" name="二等辺三角形 12"/>
            <p:cNvSpPr/>
            <p:nvPr/>
          </p:nvSpPr>
          <p:spPr>
            <a:xfrm>
              <a:off x="1424198" y="801112"/>
              <a:ext cx="3083066" cy="59881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二等辺三角形 13"/>
            <p:cNvSpPr/>
            <p:nvPr/>
          </p:nvSpPr>
          <p:spPr>
            <a:xfrm flipV="1">
              <a:off x="1424198" y="1399922"/>
              <a:ext cx="3083066" cy="59881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円弧 15"/>
          <p:cNvSpPr/>
          <p:nvPr/>
        </p:nvSpPr>
        <p:spPr>
          <a:xfrm rot="720000">
            <a:off x="1887485" y="2028830"/>
            <a:ext cx="777802" cy="672407"/>
          </a:xfrm>
          <a:prstGeom prst="arc">
            <a:avLst>
              <a:gd name="adj1" fmla="val 11056073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3813535" y="474854"/>
            <a:ext cx="260968" cy="2449342"/>
            <a:chOff x="5373112" y="1003412"/>
            <a:chExt cx="720190" cy="4070294"/>
          </a:xfrm>
        </p:grpSpPr>
        <p:sp>
          <p:nvSpPr>
            <p:cNvPr id="23" name="フリーフォーム 22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リーフォーム 23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/>
          <p:cNvGrpSpPr/>
          <p:nvPr/>
        </p:nvGrpSpPr>
        <p:grpSpPr>
          <a:xfrm rot="1974423">
            <a:off x="4878974" y="1098067"/>
            <a:ext cx="260968" cy="2449342"/>
            <a:chOff x="5373112" y="1003412"/>
            <a:chExt cx="720190" cy="4070294"/>
          </a:xfrm>
        </p:grpSpPr>
        <p:sp>
          <p:nvSpPr>
            <p:cNvPr id="27" name="フリーフォーム 26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7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459206" y="553237"/>
            <a:ext cx="2410993" cy="875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50000"/>
              </a:lnSpc>
            </a:pPr>
            <a:r>
              <a:rPr lang="en-US" altLang="ja-JP" dirty="0"/>
              <a:t>2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サリチル酸</a:t>
            </a:r>
            <a:r>
              <a:rPr kumimoji="1" lang="en-US" altLang="ja-JP" dirty="0" smtClean="0"/>
              <a:t>1.0g</a:t>
            </a:r>
            <a:r>
              <a:rPr kumimoji="1" lang="ja-JP" altLang="en-US" dirty="0" smtClean="0"/>
              <a:t>を量り、試験管にいれる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361260" y="211134"/>
            <a:ext cx="4256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3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無水酢酸</a:t>
            </a:r>
            <a:r>
              <a:rPr kumimoji="1" lang="en-US" altLang="ja-JP" dirty="0" smtClean="0"/>
              <a:t>2ml</a:t>
            </a:r>
            <a:r>
              <a:rPr kumimoji="1" lang="ja-JP" altLang="en-US" dirty="0" smtClean="0"/>
              <a:t>をメスピペットで入れる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646486" y="1662043"/>
            <a:ext cx="280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濃硫酸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滴をパスツールピペットで入れる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2389393" y="3718684"/>
            <a:ext cx="3056320" cy="2664798"/>
            <a:chOff x="2389393" y="4005558"/>
            <a:chExt cx="3056320" cy="2664798"/>
          </a:xfrm>
        </p:grpSpPr>
        <p:sp>
          <p:nvSpPr>
            <p:cNvPr id="33" name="フリーフォーム 32"/>
            <p:cNvSpPr/>
            <p:nvPr/>
          </p:nvSpPr>
          <p:spPr>
            <a:xfrm>
              <a:off x="2389393" y="4005558"/>
              <a:ext cx="1583796" cy="2664798"/>
            </a:xfrm>
            <a:custGeom>
              <a:avLst/>
              <a:gdLst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1675051 w 1675051"/>
                <a:gd name="connsiteY3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768743 w 1675051"/>
                <a:gd name="connsiteY3" fmla="*/ 2654187 h 2654187"/>
                <a:gd name="connsiteX4" fmla="*/ 1675051 w 1675051"/>
                <a:gd name="connsiteY4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169933 w 1675051"/>
                <a:gd name="connsiteY2" fmla="*/ 2354782 h 2654187"/>
                <a:gd name="connsiteX3" fmla="*/ 0 w 1675051"/>
                <a:gd name="connsiteY3" fmla="*/ 2654187 h 2654187"/>
                <a:gd name="connsiteX4" fmla="*/ 768743 w 1675051"/>
                <a:gd name="connsiteY4" fmla="*/ 2654187 h 2654187"/>
                <a:gd name="connsiteX5" fmla="*/ 1675051 w 1675051"/>
                <a:gd name="connsiteY5" fmla="*/ 2654187 h 2654187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69933 w 1675051"/>
                <a:gd name="connsiteY2" fmla="*/ 2354782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890124 w 1594131"/>
                <a:gd name="connsiteY0" fmla="*/ 0 h 2662279"/>
                <a:gd name="connsiteX1" fmla="*/ 890124 w 1594131"/>
                <a:gd name="connsiteY1" fmla="*/ 1027688 h 2662279"/>
                <a:gd name="connsiteX2" fmla="*/ 24276 w 1594131"/>
                <a:gd name="connsiteY2" fmla="*/ 2459978 h 2662279"/>
                <a:gd name="connsiteX3" fmla="*/ 0 w 1594131"/>
                <a:gd name="connsiteY3" fmla="*/ 2613727 h 2662279"/>
                <a:gd name="connsiteX4" fmla="*/ 137565 w 1594131"/>
                <a:gd name="connsiteY4" fmla="*/ 2662279 h 2662279"/>
                <a:gd name="connsiteX5" fmla="*/ 1594131 w 1594131"/>
                <a:gd name="connsiteY5" fmla="*/ 2654187 h 2662279"/>
                <a:gd name="connsiteX0" fmla="*/ 962356 w 1666363"/>
                <a:gd name="connsiteY0" fmla="*/ 0 h 2662279"/>
                <a:gd name="connsiteX1" fmla="*/ 962356 w 1666363"/>
                <a:gd name="connsiteY1" fmla="*/ 1027688 h 2662279"/>
                <a:gd name="connsiteX2" fmla="*/ 96508 w 1666363"/>
                <a:gd name="connsiteY2" fmla="*/ 2459978 h 2662279"/>
                <a:gd name="connsiteX3" fmla="*/ 72232 w 1666363"/>
                <a:gd name="connsiteY3" fmla="*/ 2613727 h 2662279"/>
                <a:gd name="connsiteX4" fmla="*/ 209797 w 1666363"/>
                <a:gd name="connsiteY4" fmla="*/ 2662279 h 2662279"/>
                <a:gd name="connsiteX5" fmla="*/ 1666363 w 1666363"/>
                <a:gd name="connsiteY5" fmla="*/ 2654187 h 2662279"/>
                <a:gd name="connsiteX0" fmla="*/ 1013200 w 1717207"/>
                <a:gd name="connsiteY0" fmla="*/ 0 h 2710831"/>
                <a:gd name="connsiteX1" fmla="*/ 1013200 w 1717207"/>
                <a:gd name="connsiteY1" fmla="*/ 1027688 h 2710831"/>
                <a:gd name="connsiteX2" fmla="*/ 147352 w 1717207"/>
                <a:gd name="connsiteY2" fmla="*/ 2459978 h 2710831"/>
                <a:gd name="connsiteX3" fmla="*/ 58339 w 1717207"/>
                <a:gd name="connsiteY3" fmla="*/ 2710831 h 2710831"/>
                <a:gd name="connsiteX4" fmla="*/ 260641 w 1717207"/>
                <a:gd name="connsiteY4" fmla="*/ 2662279 h 2710831"/>
                <a:gd name="connsiteX5" fmla="*/ 1717207 w 1717207"/>
                <a:gd name="connsiteY5" fmla="*/ 2654187 h 2710831"/>
                <a:gd name="connsiteX0" fmla="*/ 1013200 w 1717207"/>
                <a:gd name="connsiteY0" fmla="*/ 0 h 2767735"/>
                <a:gd name="connsiteX1" fmla="*/ 1013200 w 1717207"/>
                <a:gd name="connsiteY1" fmla="*/ 1027688 h 2767735"/>
                <a:gd name="connsiteX2" fmla="*/ 147352 w 1717207"/>
                <a:gd name="connsiteY2" fmla="*/ 2459978 h 2767735"/>
                <a:gd name="connsiteX3" fmla="*/ 58339 w 1717207"/>
                <a:gd name="connsiteY3" fmla="*/ 2710831 h 2767735"/>
                <a:gd name="connsiteX4" fmla="*/ 260641 w 1717207"/>
                <a:gd name="connsiteY4" fmla="*/ 2662279 h 2767735"/>
                <a:gd name="connsiteX5" fmla="*/ 1717207 w 1717207"/>
                <a:gd name="connsiteY5" fmla="*/ 2654187 h 2767735"/>
                <a:gd name="connsiteX0" fmla="*/ 924076 w 1628083"/>
                <a:gd name="connsiteY0" fmla="*/ 0 h 2679933"/>
                <a:gd name="connsiteX1" fmla="*/ 924076 w 1628083"/>
                <a:gd name="connsiteY1" fmla="*/ 1027688 h 2679933"/>
                <a:gd name="connsiteX2" fmla="*/ 58228 w 1628083"/>
                <a:gd name="connsiteY2" fmla="*/ 2459978 h 2679933"/>
                <a:gd name="connsiteX3" fmla="*/ 90596 w 1628083"/>
                <a:gd name="connsiteY3" fmla="*/ 2573267 h 2679933"/>
                <a:gd name="connsiteX4" fmla="*/ 171517 w 1628083"/>
                <a:gd name="connsiteY4" fmla="*/ 2662279 h 2679933"/>
                <a:gd name="connsiteX5" fmla="*/ 1628083 w 1628083"/>
                <a:gd name="connsiteY5" fmla="*/ 2654187 h 2679933"/>
                <a:gd name="connsiteX0" fmla="*/ 892540 w 1596547"/>
                <a:gd name="connsiteY0" fmla="*/ 0 h 2679933"/>
                <a:gd name="connsiteX1" fmla="*/ 892540 w 1596547"/>
                <a:gd name="connsiteY1" fmla="*/ 1027688 h 2679933"/>
                <a:gd name="connsiteX2" fmla="*/ 26692 w 1596547"/>
                <a:gd name="connsiteY2" fmla="*/ 2459978 h 2679933"/>
                <a:gd name="connsiteX3" fmla="*/ 59060 w 1596547"/>
                <a:gd name="connsiteY3" fmla="*/ 2573267 h 2679933"/>
                <a:gd name="connsiteX4" fmla="*/ 139981 w 1596547"/>
                <a:gd name="connsiteY4" fmla="*/ 2662279 h 2679933"/>
                <a:gd name="connsiteX5" fmla="*/ 1596547 w 1596547"/>
                <a:gd name="connsiteY5" fmla="*/ 2654187 h 2679933"/>
                <a:gd name="connsiteX0" fmla="*/ 892540 w 1596547"/>
                <a:gd name="connsiteY0" fmla="*/ 0 h 2685111"/>
                <a:gd name="connsiteX1" fmla="*/ 892540 w 1596547"/>
                <a:gd name="connsiteY1" fmla="*/ 1027688 h 2685111"/>
                <a:gd name="connsiteX2" fmla="*/ 26692 w 1596547"/>
                <a:gd name="connsiteY2" fmla="*/ 2459978 h 2685111"/>
                <a:gd name="connsiteX3" fmla="*/ 59060 w 1596547"/>
                <a:gd name="connsiteY3" fmla="*/ 2573267 h 2685111"/>
                <a:gd name="connsiteX4" fmla="*/ 139981 w 1596547"/>
                <a:gd name="connsiteY4" fmla="*/ 2662279 h 2685111"/>
                <a:gd name="connsiteX5" fmla="*/ 1596547 w 1596547"/>
                <a:gd name="connsiteY5" fmla="*/ 2654187 h 2685111"/>
                <a:gd name="connsiteX0" fmla="*/ 892540 w 1596547"/>
                <a:gd name="connsiteY0" fmla="*/ 0 h 2666010"/>
                <a:gd name="connsiteX1" fmla="*/ 892540 w 1596547"/>
                <a:gd name="connsiteY1" fmla="*/ 1027688 h 2666010"/>
                <a:gd name="connsiteX2" fmla="*/ 26692 w 1596547"/>
                <a:gd name="connsiteY2" fmla="*/ 2459978 h 2666010"/>
                <a:gd name="connsiteX3" fmla="*/ 59060 w 1596547"/>
                <a:gd name="connsiteY3" fmla="*/ 2573267 h 2666010"/>
                <a:gd name="connsiteX4" fmla="*/ 139981 w 1596547"/>
                <a:gd name="connsiteY4" fmla="*/ 2662279 h 2666010"/>
                <a:gd name="connsiteX5" fmla="*/ 1596547 w 1596547"/>
                <a:gd name="connsiteY5" fmla="*/ 2654187 h 2666010"/>
                <a:gd name="connsiteX0" fmla="*/ 892540 w 1596547"/>
                <a:gd name="connsiteY0" fmla="*/ 0 h 2664914"/>
                <a:gd name="connsiteX1" fmla="*/ 892540 w 1596547"/>
                <a:gd name="connsiteY1" fmla="*/ 1027688 h 2664914"/>
                <a:gd name="connsiteX2" fmla="*/ 26692 w 1596547"/>
                <a:gd name="connsiteY2" fmla="*/ 2459978 h 2664914"/>
                <a:gd name="connsiteX3" fmla="*/ 59060 w 1596547"/>
                <a:gd name="connsiteY3" fmla="*/ 2573267 h 2664914"/>
                <a:gd name="connsiteX4" fmla="*/ 139981 w 1596547"/>
                <a:gd name="connsiteY4" fmla="*/ 2662279 h 2664914"/>
                <a:gd name="connsiteX5" fmla="*/ 1596547 w 1596547"/>
                <a:gd name="connsiteY5" fmla="*/ 2654187 h 2664914"/>
                <a:gd name="connsiteX0" fmla="*/ 909199 w 1613206"/>
                <a:gd name="connsiteY0" fmla="*/ 0 h 2665944"/>
                <a:gd name="connsiteX1" fmla="*/ 909199 w 1613206"/>
                <a:gd name="connsiteY1" fmla="*/ 1027688 h 2665944"/>
                <a:gd name="connsiteX2" fmla="*/ 43351 w 1613206"/>
                <a:gd name="connsiteY2" fmla="*/ 2459978 h 2665944"/>
                <a:gd name="connsiteX3" fmla="*/ 44271 w 1613206"/>
                <a:gd name="connsiteY3" fmla="*/ 2595038 h 2665944"/>
                <a:gd name="connsiteX4" fmla="*/ 156640 w 1613206"/>
                <a:gd name="connsiteY4" fmla="*/ 2662279 h 2665944"/>
                <a:gd name="connsiteX5" fmla="*/ 1613206 w 1613206"/>
                <a:gd name="connsiteY5" fmla="*/ 2654187 h 2665944"/>
                <a:gd name="connsiteX0" fmla="*/ 888955 w 1592962"/>
                <a:gd name="connsiteY0" fmla="*/ 0 h 2665944"/>
                <a:gd name="connsiteX1" fmla="*/ 888955 w 1592962"/>
                <a:gd name="connsiteY1" fmla="*/ 1027688 h 2665944"/>
                <a:gd name="connsiteX2" fmla="*/ 23107 w 1592962"/>
                <a:gd name="connsiteY2" fmla="*/ 2459978 h 2665944"/>
                <a:gd name="connsiteX3" fmla="*/ 24027 w 1592962"/>
                <a:gd name="connsiteY3" fmla="*/ 2595038 h 2665944"/>
                <a:gd name="connsiteX4" fmla="*/ 136396 w 1592962"/>
                <a:gd name="connsiteY4" fmla="*/ 2662279 h 2665944"/>
                <a:gd name="connsiteX5" fmla="*/ 1592962 w 1592962"/>
                <a:gd name="connsiteY5" fmla="*/ 2654187 h 2665944"/>
                <a:gd name="connsiteX0" fmla="*/ 888955 w 1592962"/>
                <a:gd name="connsiteY0" fmla="*/ 0 h 2665121"/>
                <a:gd name="connsiteX1" fmla="*/ 888955 w 1592962"/>
                <a:gd name="connsiteY1" fmla="*/ 1027688 h 2665121"/>
                <a:gd name="connsiteX2" fmla="*/ 23107 w 1592962"/>
                <a:gd name="connsiteY2" fmla="*/ 2459978 h 2665121"/>
                <a:gd name="connsiteX3" fmla="*/ 24027 w 1592962"/>
                <a:gd name="connsiteY3" fmla="*/ 2595038 h 2665121"/>
                <a:gd name="connsiteX4" fmla="*/ 136396 w 1592962"/>
                <a:gd name="connsiteY4" fmla="*/ 2662279 h 2665121"/>
                <a:gd name="connsiteX5" fmla="*/ 1592962 w 1592962"/>
                <a:gd name="connsiteY5" fmla="*/ 2654187 h 2665121"/>
                <a:gd name="connsiteX0" fmla="*/ 881659 w 1585666"/>
                <a:gd name="connsiteY0" fmla="*/ 0 h 2665446"/>
                <a:gd name="connsiteX1" fmla="*/ 881659 w 1585666"/>
                <a:gd name="connsiteY1" fmla="*/ 1027688 h 2665446"/>
                <a:gd name="connsiteX2" fmla="*/ 15811 w 1585666"/>
                <a:gd name="connsiteY2" fmla="*/ 2459978 h 2665446"/>
                <a:gd name="connsiteX3" fmla="*/ 38503 w 1585666"/>
                <a:gd name="connsiteY3" fmla="*/ 2602295 h 2665446"/>
                <a:gd name="connsiteX4" fmla="*/ 129100 w 1585666"/>
                <a:gd name="connsiteY4" fmla="*/ 2662279 h 2665446"/>
                <a:gd name="connsiteX5" fmla="*/ 1585666 w 1585666"/>
                <a:gd name="connsiteY5" fmla="*/ 2654187 h 2665446"/>
                <a:gd name="connsiteX0" fmla="*/ 881659 w 1585666"/>
                <a:gd name="connsiteY0" fmla="*/ 0 h 2665042"/>
                <a:gd name="connsiteX1" fmla="*/ 881659 w 1585666"/>
                <a:gd name="connsiteY1" fmla="*/ 1027688 h 2665042"/>
                <a:gd name="connsiteX2" fmla="*/ 15811 w 1585666"/>
                <a:gd name="connsiteY2" fmla="*/ 2459978 h 2665042"/>
                <a:gd name="connsiteX3" fmla="*/ 38503 w 1585666"/>
                <a:gd name="connsiteY3" fmla="*/ 2602295 h 2665042"/>
                <a:gd name="connsiteX4" fmla="*/ 129100 w 1585666"/>
                <a:gd name="connsiteY4" fmla="*/ 2662279 h 2665042"/>
                <a:gd name="connsiteX5" fmla="*/ 1585666 w 1585666"/>
                <a:gd name="connsiteY5" fmla="*/ 2654187 h 2665042"/>
                <a:gd name="connsiteX0" fmla="*/ 879789 w 1583796"/>
                <a:gd name="connsiteY0" fmla="*/ 0 h 2665042"/>
                <a:gd name="connsiteX1" fmla="*/ 879789 w 1583796"/>
                <a:gd name="connsiteY1" fmla="*/ 1027688 h 2665042"/>
                <a:gd name="connsiteX2" fmla="*/ 13941 w 1583796"/>
                <a:gd name="connsiteY2" fmla="*/ 2459978 h 2665042"/>
                <a:gd name="connsiteX3" fmla="*/ 36633 w 1583796"/>
                <a:gd name="connsiteY3" fmla="*/ 2602295 h 2665042"/>
                <a:gd name="connsiteX4" fmla="*/ 127230 w 1583796"/>
                <a:gd name="connsiteY4" fmla="*/ 2662279 h 2665042"/>
                <a:gd name="connsiteX5" fmla="*/ 1583796 w 1583796"/>
                <a:gd name="connsiteY5" fmla="*/ 2654187 h 2665042"/>
                <a:gd name="connsiteX0" fmla="*/ 879789 w 1583796"/>
                <a:gd name="connsiteY0" fmla="*/ 0 h 2664798"/>
                <a:gd name="connsiteX1" fmla="*/ 879789 w 1583796"/>
                <a:gd name="connsiteY1" fmla="*/ 1027688 h 2664798"/>
                <a:gd name="connsiteX2" fmla="*/ 13941 w 1583796"/>
                <a:gd name="connsiteY2" fmla="*/ 2459978 h 2664798"/>
                <a:gd name="connsiteX3" fmla="*/ 36633 w 1583796"/>
                <a:gd name="connsiteY3" fmla="*/ 2602295 h 2664798"/>
                <a:gd name="connsiteX4" fmla="*/ 127230 w 1583796"/>
                <a:gd name="connsiteY4" fmla="*/ 2662279 h 2664798"/>
                <a:gd name="connsiteX5" fmla="*/ 1583796 w 1583796"/>
                <a:gd name="connsiteY5" fmla="*/ 2654187 h 266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3796" h="2664798">
                  <a:moveTo>
                    <a:pt x="879789" y="0"/>
                  </a:moveTo>
                  <a:lnTo>
                    <a:pt x="879789" y="1027688"/>
                  </a:lnTo>
                  <a:lnTo>
                    <a:pt x="13941" y="2459978"/>
                  </a:lnTo>
                  <a:cubicBezTo>
                    <a:pt x="-21124" y="2524714"/>
                    <a:pt x="18887" y="2583178"/>
                    <a:pt x="36633" y="2602295"/>
                  </a:cubicBezTo>
                  <a:cubicBezTo>
                    <a:pt x="43186" y="2611736"/>
                    <a:pt x="59796" y="2678463"/>
                    <a:pt x="127230" y="2662279"/>
                  </a:cubicBezTo>
                  <a:lnTo>
                    <a:pt x="1583796" y="2654187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 flipH="1">
              <a:off x="3861917" y="4005558"/>
              <a:ext cx="1583796" cy="2664798"/>
            </a:xfrm>
            <a:custGeom>
              <a:avLst/>
              <a:gdLst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1675051 w 1675051"/>
                <a:gd name="connsiteY3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0 w 1675051"/>
                <a:gd name="connsiteY2" fmla="*/ 2654187 h 2654187"/>
                <a:gd name="connsiteX3" fmla="*/ 768743 w 1675051"/>
                <a:gd name="connsiteY3" fmla="*/ 2654187 h 2654187"/>
                <a:gd name="connsiteX4" fmla="*/ 1675051 w 1675051"/>
                <a:gd name="connsiteY4" fmla="*/ 2654187 h 2654187"/>
                <a:gd name="connsiteX0" fmla="*/ 971044 w 1675051"/>
                <a:gd name="connsiteY0" fmla="*/ 0 h 2654187"/>
                <a:gd name="connsiteX1" fmla="*/ 971044 w 1675051"/>
                <a:gd name="connsiteY1" fmla="*/ 1027688 h 2654187"/>
                <a:gd name="connsiteX2" fmla="*/ 169933 w 1675051"/>
                <a:gd name="connsiteY2" fmla="*/ 2354782 h 2654187"/>
                <a:gd name="connsiteX3" fmla="*/ 0 w 1675051"/>
                <a:gd name="connsiteY3" fmla="*/ 2654187 h 2654187"/>
                <a:gd name="connsiteX4" fmla="*/ 768743 w 1675051"/>
                <a:gd name="connsiteY4" fmla="*/ 2654187 h 2654187"/>
                <a:gd name="connsiteX5" fmla="*/ 1675051 w 1675051"/>
                <a:gd name="connsiteY5" fmla="*/ 2654187 h 2654187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69933 w 1675051"/>
                <a:gd name="connsiteY2" fmla="*/ 2354782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971044 w 1675051"/>
                <a:gd name="connsiteY0" fmla="*/ 0 h 2662279"/>
                <a:gd name="connsiteX1" fmla="*/ 971044 w 1675051"/>
                <a:gd name="connsiteY1" fmla="*/ 1027688 h 2662279"/>
                <a:gd name="connsiteX2" fmla="*/ 105196 w 1675051"/>
                <a:gd name="connsiteY2" fmla="*/ 2459978 h 2662279"/>
                <a:gd name="connsiteX3" fmla="*/ 0 w 1675051"/>
                <a:gd name="connsiteY3" fmla="*/ 2654187 h 2662279"/>
                <a:gd name="connsiteX4" fmla="*/ 218485 w 1675051"/>
                <a:gd name="connsiteY4" fmla="*/ 2662279 h 2662279"/>
                <a:gd name="connsiteX5" fmla="*/ 1675051 w 1675051"/>
                <a:gd name="connsiteY5" fmla="*/ 2654187 h 2662279"/>
                <a:gd name="connsiteX0" fmla="*/ 890124 w 1594131"/>
                <a:gd name="connsiteY0" fmla="*/ 0 h 2662279"/>
                <a:gd name="connsiteX1" fmla="*/ 890124 w 1594131"/>
                <a:gd name="connsiteY1" fmla="*/ 1027688 h 2662279"/>
                <a:gd name="connsiteX2" fmla="*/ 24276 w 1594131"/>
                <a:gd name="connsiteY2" fmla="*/ 2459978 h 2662279"/>
                <a:gd name="connsiteX3" fmla="*/ 0 w 1594131"/>
                <a:gd name="connsiteY3" fmla="*/ 2613727 h 2662279"/>
                <a:gd name="connsiteX4" fmla="*/ 137565 w 1594131"/>
                <a:gd name="connsiteY4" fmla="*/ 2662279 h 2662279"/>
                <a:gd name="connsiteX5" fmla="*/ 1594131 w 1594131"/>
                <a:gd name="connsiteY5" fmla="*/ 2654187 h 2662279"/>
                <a:gd name="connsiteX0" fmla="*/ 962356 w 1666363"/>
                <a:gd name="connsiteY0" fmla="*/ 0 h 2662279"/>
                <a:gd name="connsiteX1" fmla="*/ 962356 w 1666363"/>
                <a:gd name="connsiteY1" fmla="*/ 1027688 h 2662279"/>
                <a:gd name="connsiteX2" fmla="*/ 96508 w 1666363"/>
                <a:gd name="connsiteY2" fmla="*/ 2459978 h 2662279"/>
                <a:gd name="connsiteX3" fmla="*/ 72232 w 1666363"/>
                <a:gd name="connsiteY3" fmla="*/ 2613727 h 2662279"/>
                <a:gd name="connsiteX4" fmla="*/ 209797 w 1666363"/>
                <a:gd name="connsiteY4" fmla="*/ 2662279 h 2662279"/>
                <a:gd name="connsiteX5" fmla="*/ 1666363 w 1666363"/>
                <a:gd name="connsiteY5" fmla="*/ 2654187 h 2662279"/>
                <a:gd name="connsiteX0" fmla="*/ 1013200 w 1717207"/>
                <a:gd name="connsiteY0" fmla="*/ 0 h 2710831"/>
                <a:gd name="connsiteX1" fmla="*/ 1013200 w 1717207"/>
                <a:gd name="connsiteY1" fmla="*/ 1027688 h 2710831"/>
                <a:gd name="connsiteX2" fmla="*/ 147352 w 1717207"/>
                <a:gd name="connsiteY2" fmla="*/ 2459978 h 2710831"/>
                <a:gd name="connsiteX3" fmla="*/ 58339 w 1717207"/>
                <a:gd name="connsiteY3" fmla="*/ 2710831 h 2710831"/>
                <a:gd name="connsiteX4" fmla="*/ 260641 w 1717207"/>
                <a:gd name="connsiteY4" fmla="*/ 2662279 h 2710831"/>
                <a:gd name="connsiteX5" fmla="*/ 1717207 w 1717207"/>
                <a:gd name="connsiteY5" fmla="*/ 2654187 h 2710831"/>
                <a:gd name="connsiteX0" fmla="*/ 1013200 w 1717207"/>
                <a:gd name="connsiteY0" fmla="*/ 0 h 2767735"/>
                <a:gd name="connsiteX1" fmla="*/ 1013200 w 1717207"/>
                <a:gd name="connsiteY1" fmla="*/ 1027688 h 2767735"/>
                <a:gd name="connsiteX2" fmla="*/ 147352 w 1717207"/>
                <a:gd name="connsiteY2" fmla="*/ 2459978 h 2767735"/>
                <a:gd name="connsiteX3" fmla="*/ 58339 w 1717207"/>
                <a:gd name="connsiteY3" fmla="*/ 2710831 h 2767735"/>
                <a:gd name="connsiteX4" fmla="*/ 260641 w 1717207"/>
                <a:gd name="connsiteY4" fmla="*/ 2662279 h 2767735"/>
                <a:gd name="connsiteX5" fmla="*/ 1717207 w 1717207"/>
                <a:gd name="connsiteY5" fmla="*/ 2654187 h 2767735"/>
                <a:gd name="connsiteX0" fmla="*/ 924076 w 1628083"/>
                <a:gd name="connsiteY0" fmla="*/ 0 h 2679933"/>
                <a:gd name="connsiteX1" fmla="*/ 924076 w 1628083"/>
                <a:gd name="connsiteY1" fmla="*/ 1027688 h 2679933"/>
                <a:gd name="connsiteX2" fmla="*/ 58228 w 1628083"/>
                <a:gd name="connsiteY2" fmla="*/ 2459978 h 2679933"/>
                <a:gd name="connsiteX3" fmla="*/ 90596 w 1628083"/>
                <a:gd name="connsiteY3" fmla="*/ 2573267 h 2679933"/>
                <a:gd name="connsiteX4" fmla="*/ 171517 w 1628083"/>
                <a:gd name="connsiteY4" fmla="*/ 2662279 h 2679933"/>
                <a:gd name="connsiteX5" fmla="*/ 1628083 w 1628083"/>
                <a:gd name="connsiteY5" fmla="*/ 2654187 h 2679933"/>
                <a:gd name="connsiteX0" fmla="*/ 892540 w 1596547"/>
                <a:gd name="connsiteY0" fmla="*/ 0 h 2679933"/>
                <a:gd name="connsiteX1" fmla="*/ 892540 w 1596547"/>
                <a:gd name="connsiteY1" fmla="*/ 1027688 h 2679933"/>
                <a:gd name="connsiteX2" fmla="*/ 26692 w 1596547"/>
                <a:gd name="connsiteY2" fmla="*/ 2459978 h 2679933"/>
                <a:gd name="connsiteX3" fmla="*/ 59060 w 1596547"/>
                <a:gd name="connsiteY3" fmla="*/ 2573267 h 2679933"/>
                <a:gd name="connsiteX4" fmla="*/ 139981 w 1596547"/>
                <a:gd name="connsiteY4" fmla="*/ 2662279 h 2679933"/>
                <a:gd name="connsiteX5" fmla="*/ 1596547 w 1596547"/>
                <a:gd name="connsiteY5" fmla="*/ 2654187 h 2679933"/>
                <a:gd name="connsiteX0" fmla="*/ 892540 w 1596547"/>
                <a:gd name="connsiteY0" fmla="*/ 0 h 2685111"/>
                <a:gd name="connsiteX1" fmla="*/ 892540 w 1596547"/>
                <a:gd name="connsiteY1" fmla="*/ 1027688 h 2685111"/>
                <a:gd name="connsiteX2" fmla="*/ 26692 w 1596547"/>
                <a:gd name="connsiteY2" fmla="*/ 2459978 h 2685111"/>
                <a:gd name="connsiteX3" fmla="*/ 59060 w 1596547"/>
                <a:gd name="connsiteY3" fmla="*/ 2573267 h 2685111"/>
                <a:gd name="connsiteX4" fmla="*/ 139981 w 1596547"/>
                <a:gd name="connsiteY4" fmla="*/ 2662279 h 2685111"/>
                <a:gd name="connsiteX5" fmla="*/ 1596547 w 1596547"/>
                <a:gd name="connsiteY5" fmla="*/ 2654187 h 2685111"/>
                <a:gd name="connsiteX0" fmla="*/ 892540 w 1596547"/>
                <a:gd name="connsiteY0" fmla="*/ 0 h 2666010"/>
                <a:gd name="connsiteX1" fmla="*/ 892540 w 1596547"/>
                <a:gd name="connsiteY1" fmla="*/ 1027688 h 2666010"/>
                <a:gd name="connsiteX2" fmla="*/ 26692 w 1596547"/>
                <a:gd name="connsiteY2" fmla="*/ 2459978 h 2666010"/>
                <a:gd name="connsiteX3" fmla="*/ 59060 w 1596547"/>
                <a:gd name="connsiteY3" fmla="*/ 2573267 h 2666010"/>
                <a:gd name="connsiteX4" fmla="*/ 139981 w 1596547"/>
                <a:gd name="connsiteY4" fmla="*/ 2662279 h 2666010"/>
                <a:gd name="connsiteX5" fmla="*/ 1596547 w 1596547"/>
                <a:gd name="connsiteY5" fmla="*/ 2654187 h 2666010"/>
                <a:gd name="connsiteX0" fmla="*/ 892540 w 1596547"/>
                <a:gd name="connsiteY0" fmla="*/ 0 h 2664914"/>
                <a:gd name="connsiteX1" fmla="*/ 892540 w 1596547"/>
                <a:gd name="connsiteY1" fmla="*/ 1027688 h 2664914"/>
                <a:gd name="connsiteX2" fmla="*/ 26692 w 1596547"/>
                <a:gd name="connsiteY2" fmla="*/ 2459978 h 2664914"/>
                <a:gd name="connsiteX3" fmla="*/ 59060 w 1596547"/>
                <a:gd name="connsiteY3" fmla="*/ 2573267 h 2664914"/>
                <a:gd name="connsiteX4" fmla="*/ 139981 w 1596547"/>
                <a:gd name="connsiteY4" fmla="*/ 2662279 h 2664914"/>
                <a:gd name="connsiteX5" fmla="*/ 1596547 w 1596547"/>
                <a:gd name="connsiteY5" fmla="*/ 2654187 h 2664914"/>
                <a:gd name="connsiteX0" fmla="*/ 909199 w 1613206"/>
                <a:gd name="connsiteY0" fmla="*/ 0 h 2665944"/>
                <a:gd name="connsiteX1" fmla="*/ 909199 w 1613206"/>
                <a:gd name="connsiteY1" fmla="*/ 1027688 h 2665944"/>
                <a:gd name="connsiteX2" fmla="*/ 43351 w 1613206"/>
                <a:gd name="connsiteY2" fmla="*/ 2459978 h 2665944"/>
                <a:gd name="connsiteX3" fmla="*/ 44271 w 1613206"/>
                <a:gd name="connsiteY3" fmla="*/ 2595038 h 2665944"/>
                <a:gd name="connsiteX4" fmla="*/ 156640 w 1613206"/>
                <a:gd name="connsiteY4" fmla="*/ 2662279 h 2665944"/>
                <a:gd name="connsiteX5" fmla="*/ 1613206 w 1613206"/>
                <a:gd name="connsiteY5" fmla="*/ 2654187 h 2665944"/>
                <a:gd name="connsiteX0" fmla="*/ 888955 w 1592962"/>
                <a:gd name="connsiteY0" fmla="*/ 0 h 2665944"/>
                <a:gd name="connsiteX1" fmla="*/ 888955 w 1592962"/>
                <a:gd name="connsiteY1" fmla="*/ 1027688 h 2665944"/>
                <a:gd name="connsiteX2" fmla="*/ 23107 w 1592962"/>
                <a:gd name="connsiteY2" fmla="*/ 2459978 h 2665944"/>
                <a:gd name="connsiteX3" fmla="*/ 24027 w 1592962"/>
                <a:gd name="connsiteY3" fmla="*/ 2595038 h 2665944"/>
                <a:gd name="connsiteX4" fmla="*/ 136396 w 1592962"/>
                <a:gd name="connsiteY4" fmla="*/ 2662279 h 2665944"/>
                <a:gd name="connsiteX5" fmla="*/ 1592962 w 1592962"/>
                <a:gd name="connsiteY5" fmla="*/ 2654187 h 2665944"/>
                <a:gd name="connsiteX0" fmla="*/ 888955 w 1592962"/>
                <a:gd name="connsiteY0" fmla="*/ 0 h 2665121"/>
                <a:gd name="connsiteX1" fmla="*/ 888955 w 1592962"/>
                <a:gd name="connsiteY1" fmla="*/ 1027688 h 2665121"/>
                <a:gd name="connsiteX2" fmla="*/ 23107 w 1592962"/>
                <a:gd name="connsiteY2" fmla="*/ 2459978 h 2665121"/>
                <a:gd name="connsiteX3" fmla="*/ 24027 w 1592962"/>
                <a:gd name="connsiteY3" fmla="*/ 2595038 h 2665121"/>
                <a:gd name="connsiteX4" fmla="*/ 136396 w 1592962"/>
                <a:gd name="connsiteY4" fmla="*/ 2662279 h 2665121"/>
                <a:gd name="connsiteX5" fmla="*/ 1592962 w 1592962"/>
                <a:gd name="connsiteY5" fmla="*/ 2654187 h 2665121"/>
                <a:gd name="connsiteX0" fmla="*/ 881659 w 1585666"/>
                <a:gd name="connsiteY0" fmla="*/ 0 h 2665446"/>
                <a:gd name="connsiteX1" fmla="*/ 881659 w 1585666"/>
                <a:gd name="connsiteY1" fmla="*/ 1027688 h 2665446"/>
                <a:gd name="connsiteX2" fmla="*/ 15811 w 1585666"/>
                <a:gd name="connsiteY2" fmla="*/ 2459978 h 2665446"/>
                <a:gd name="connsiteX3" fmla="*/ 38503 w 1585666"/>
                <a:gd name="connsiteY3" fmla="*/ 2602295 h 2665446"/>
                <a:gd name="connsiteX4" fmla="*/ 129100 w 1585666"/>
                <a:gd name="connsiteY4" fmla="*/ 2662279 h 2665446"/>
                <a:gd name="connsiteX5" fmla="*/ 1585666 w 1585666"/>
                <a:gd name="connsiteY5" fmla="*/ 2654187 h 2665446"/>
                <a:gd name="connsiteX0" fmla="*/ 881659 w 1585666"/>
                <a:gd name="connsiteY0" fmla="*/ 0 h 2665042"/>
                <a:gd name="connsiteX1" fmla="*/ 881659 w 1585666"/>
                <a:gd name="connsiteY1" fmla="*/ 1027688 h 2665042"/>
                <a:gd name="connsiteX2" fmla="*/ 15811 w 1585666"/>
                <a:gd name="connsiteY2" fmla="*/ 2459978 h 2665042"/>
                <a:gd name="connsiteX3" fmla="*/ 38503 w 1585666"/>
                <a:gd name="connsiteY3" fmla="*/ 2602295 h 2665042"/>
                <a:gd name="connsiteX4" fmla="*/ 129100 w 1585666"/>
                <a:gd name="connsiteY4" fmla="*/ 2662279 h 2665042"/>
                <a:gd name="connsiteX5" fmla="*/ 1585666 w 1585666"/>
                <a:gd name="connsiteY5" fmla="*/ 2654187 h 2665042"/>
                <a:gd name="connsiteX0" fmla="*/ 879789 w 1583796"/>
                <a:gd name="connsiteY0" fmla="*/ 0 h 2665042"/>
                <a:gd name="connsiteX1" fmla="*/ 879789 w 1583796"/>
                <a:gd name="connsiteY1" fmla="*/ 1027688 h 2665042"/>
                <a:gd name="connsiteX2" fmla="*/ 13941 w 1583796"/>
                <a:gd name="connsiteY2" fmla="*/ 2459978 h 2665042"/>
                <a:gd name="connsiteX3" fmla="*/ 36633 w 1583796"/>
                <a:gd name="connsiteY3" fmla="*/ 2602295 h 2665042"/>
                <a:gd name="connsiteX4" fmla="*/ 127230 w 1583796"/>
                <a:gd name="connsiteY4" fmla="*/ 2662279 h 2665042"/>
                <a:gd name="connsiteX5" fmla="*/ 1583796 w 1583796"/>
                <a:gd name="connsiteY5" fmla="*/ 2654187 h 2665042"/>
                <a:gd name="connsiteX0" fmla="*/ 879789 w 1583796"/>
                <a:gd name="connsiteY0" fmla="*/ 0 h 2664798"/>
                <a:gd name="connsiteX1" fmla="*/ 879789 w 1583796"/>
                <a:gd name="connsiteY1" fmla="*/ 1027688 h 2664798"/>
                <a:gd name="connsiteX2" fmla="*/ 13941 w 1583796"/>
                <a:gd name="connsiteY2" fmla="*/ 2459978 h 2664798"/>
                <a:gd name="connsiteX3" fmla="*/ 36633 w 1583796"/>
                <a:gd name="connsiteY3" fmla="*/ 2602295 h 2664798"/>
                <a:gd name="connsiteX4" fmla="*/ 127230 w 1583796"/>
                <a:gd name="connsiteY4" fmla="*/ 2662279 h 2664798"/>
                <a:gd name="connsiteX5" fmla="*/ 1583796 w 1583796"/>
                <a:gd name="connsiteY5" fmla="*/ 2654187 h 266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3796" h="2664798">
                  <a:moveTo>
                    <a:pt x="879789" y="0"/>
                  </a:moveTo>
                  <a:lnTo>
                    <a:pt x="879789" y="1027688"/>
                  </a:lnTo>
                  <a:lnTo>
                    <a:pt x="13941" y="2459978"/>
                  </a:lnTo>
                  <a:cubicBezTo>
                    <a:pt x="-21124" y="2524714"/>
                    <a:pt x="18887" y="2583178"/>
                    <a:pt x="36633" y="2602295"/>
                  </a:cubicBezTo>
                  <a:cubicBezTo>
                    <a:pt x="43186" y="2611736"/>
                    <a:pt x="59796" y="2678463"/>
                    <a:pt x="127230" y="2662279"/>
                  </a:cubicBezTo>
                  <a:lnTo>
                    <a:pt x="1583796" y="2654187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円/楕円 35"/>
          <p:cNvSpPr/>
          <p:nvPr/>
        </p:nvSpPr>
        <p:spPr>
          <a:xfrm>
            <a:off x="4222376" y="3421730"/>
            <a:ext cx="138884" cy="207819"/>
          </a:xfrm>
          <a:custGeom>
            <a:avLst/>
            <a:gdLst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2127935 h 3299906"/>
              <a:gd name="connsiteX1" fmla="*/ 1102653 w 2205306"/>
              <a:gd name="connsiteY1" fmla="*/ 0 h 3299906"/>
              <a:gd name="connsiteX2" fmla="*/ 2205306 w 2205306"/>
              <a:gd name="connsiteY2" fmla="*/ 2127935 h 3299906"/>
              <a:gd name="connsiteX3" fmla="*/ 1102653 w 2205306"/>
              <a:gd name="connsiteY3" fmla="*/ 3299906 h 3299906"/>
              <a:gd name="connsiteX4" fmla="*/ 0 w 2205306"/>
              <a:gd name="connsiteY4" fmla="*/ 2127935 h 329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306" h="3299906">
                <a:moveTo>
                  <a:pt x="0" y="2127935"/>
                </a:moveTo>
                <a:cubicBezTo>
                  <a:pt x="0" y="1577951"/>
                  <a:pt x="798475" y="0"/>
                  <a:pt x="1102653" y="0"/>
                </a:cubicBezTo>
                <a:cubicBezTo>
                  <a:pt x="1406831" y="0"/>
                  <a:pt x="2205306" y="1480673"/>
                  <a:pt x="2205306" y="2127935"/>
                </a:cubicBezTo>
                <a:cubicBezTo>
                  <a:pt x="2205306" y="2775197"/>
                  <a:pt x="1711631" y="3299906"/>
                  <a:pt x="1102653" y="3299906"/>
                </a:cubicBezTo>
                <a:cubicBezTo>
                  <a:pt x="493675" y="3299906"/>
                  <a:pt x="0" y="2677919"/>
                  <a:pt x="0" y="212793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36356" y="3589411"/>
            <a:ext cx="280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1. </a:t>
            </a:r>
            <a:r>
              <a:rPr kumimoji="1" lang="ja-JP" altLang="en-US" dirty="0" smtClean="0"/>
              <a:t>試験管を</a:t>
            </a:r>
            <a:r>
              <a:rPr kumimoji="1" lang="en-US" altLang="ja-JP" dirty="0" smtClean="0"/>
              <a:t>200ml</a:t>
            </a:r>
            <a:r>
              <a:rPr lang="ja-JP" altLang="en-US" dirty="0" smtClean="0"/>
              <a:t>三角</a:t>
            </a:r>
            <a:r>
              <a:rPr lang="ja-JP" altLang="en-US" dirty="0"/>
              <a:t>フラスコ</a:t>
            </a:r>
            <a:r>
              <a:rPr lang="ja-JP" altLang="en-US" dirty="0" smtClean="0"/>
              <a:t>に立てる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526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片側の 2 つの角を丸めた四角形 7"/>
          <p:cNvSpPr/>
          <p:nvPr/>
        </p:nvSpPr>
        <p:spPr>
          <a:xfrm flipV="1">
            <a:off x="6490105" y="2965334"/>
            <a:ext cx="2219155" cy="2858794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28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1351">
            <a:off x="5205640" y="3874606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9683">
            <a:off x="5195398" y="3431424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078" y="3450999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「氷　絵」の画像検索結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8059">
            <a:off x="3590411" y="3908330"/>
            <a:ext cx="422557" cy="46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片側の 2 つの角を丸めた四角形 7"/>
          <p:cNvSpPr/>
          <p:nvPr/>
        </p:nvSpPr>
        <p:spPr>
          <a:xfrm flipV="1">
            <a:off x="178317" y="2965334"/>
            <a:ext cx="2219155" cy="2858794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815368" y="2965334"/>
            <a:ext cx="1039826" cy="15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815368" y="2202723"/>
            <a:ext cx="1039826" cy="2873627"/>
            <a:chOff x="2949547" y="445062"/>
            <a:chExt cx="2087745" cy="5769620"/>
          </a:xfrm>
        </p:grpSpPr>
        <p:grpSp>
          <p:nvGrpSpPr>
            <p:cNvPr id="3" name="グループ化 2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6" name="円弧 5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円弧 6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4" name="直線コネクタ 3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線コネクタ 4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>
            <a:off x="815368" y="2202723"/>
            <a:ext cx="1039826" cy="2873627"/>
            <a:chOff x="2949547" y="445062"/>
            <a:chExt cx="2087745" cy="5769620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16" name="グループ化 15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  <a:grpFill/>
          </p:grpSpPr>
          <p:sp>
            <p:nvSpPr>
              <p:cNvPr id="19" name="円弧 18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円弧 19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7" name="直線コネクタ 16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テキスト ボックス 27"/>
          <p:cNvSpPr txBox="1"/>
          <p:nvPr/>
        </p:nvSpPr>
        <p:spPr>
          <a:xfrm>
            <a:off x="187896" y="566971"/>
            <a:ext cx="2294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1. </a:t>
            </a:r>
            <a:r>
              <a:rPr kumimoji="1" lang="ja-JP" altLang="en-US" dirty="0" smtClean="0"/>
              <a:t>試験管を振り混ぜながら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分間加熱する</a:t>
            </a:r>
            <a:endParaRPr kumimoji="1" lang="ja-JP" altLang="en-US" dirty="0"/>
          </a:p>
        </p:txBody>
      </p:sp>
      <p:pic>
        <p:nvPicPr>
          <p:cNvPr id="1026" name="Picture 2" descr="火のイラスト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20" y="5940408"/>
            <a:ext cx="1182374" cy="8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片側の 2 つの角を丸めた四角形 7"/>
          <p:cNvSpPr/>
          <p:nvPr/>
        </p:nvSpPr>
        <p:spPr>
          <a:xfrm flipV="1">
            <a:off x="3455592" y="2965334"/>
            <a:ext cx="2219155" cy="2858794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solidFill>
            <a:srgbClr val="DAE3F3">
              <a:alpha val="4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4092643" y="2965334"/>
            <a:ext cx="1039826" cy="15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4092643" y="2202723"/>
            <a:ext cx="1039826" cy="2873627"/>
            <a:chOff x="2949547" y="445062"/>
            <a:chExt cx="2087745" cy="5769620"/>
          </a:xfrm>
        </p:grpSpPr>
        <p:grpSp>
          <p:nvGrpSpPr>
            <p:cNvPr id="34" name="グループ化 33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37" name="円弧 36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円弧 37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5" name="直線コネクタ 34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グループ化 38"/>
          <p:cNvGrpSpPr/>
          <p:nvPr/>
        </p:nvGrpSpPr>
        <p:grpSpPr>
          <a:xfrm>
            <a:off x="4092643" y="2202723"/>
            <a:ext cx="1039826" cy="2873627"/>
            <a:chOff x="2949547" y="445062"/>
            <a:chExt cx="2087745" cy="5769620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40" name="グループ化 39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  <a:grpFill/>
          </p:grpSpPr>
          <p:sp>
            <p:nvSpPr>
              <p:cNvPr id="43" name="円弧 42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円弧 43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41" name="直線コネクタ 40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テキスト ボックス 47"/>
          <p:cNvSpPr txBox="1"/>
          <p:nvPr/>
        </p:nvSpPr>
        <p:spPr>
          <a:xfrm>
            <a:off x="3350019" y="566971"/>
            <a:ext cx="229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</a:t>
            </a:r>
            <a:r>
              <a:rPr kumimoji="1" lang="en-US" altLang="ja-JP" dirty="0" smtClean="0"/>
              <a:t>. </a:t>
            </a:r>
            <a:r>
              <a:rPr kumimoji="1" lang="ja-JP" altLang="en-US" dirty="0" smtClean="0"/>
              <a:t>氷水で冷やす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/>
        </p:nvSpPr>
        <p:spPr>
          <a:xfrm>
            <a:off x="7127156" y="2965334"/>
            <a:ext cx="1039826" cy="1591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1" name="グループ化 60"/>
          <p:cNvGrpSpPr/>
          <p:nvPr/>
        </p:nvGrpSpPr>
        <p:grpSpPr>
          <a:xfrm>
            <a:off x="5834235" y="1606020"/>
            <a:ext cx="1039826" cy="2873627"/>
            <a:chOff x="2949547" y="445062"/>
            <a:chExt cx="2087745" cy="5769620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62" name="グループ化 61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  <a:grpFill/>
          </p:grpSpPr>
          <p:sp>
            <p:nvSpPr>
              <p:cNvPr id="65" name="円弧 64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円弧 65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63" name="直線コネクタ 62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grpFill/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テキスト ボックス 66"/>
          <p:cNvSpPr txBox="1"/>
          <p:nvPr/>
        </p:nvSpPr>
        <p:spPr>
          <a:xfrm>
            <a:off x="6414493" y="566971"/>
            <a:ext cx="2294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3. </a:t>
            </a:r>
            <a:r>
              <a:rPr kumimoji="1" lang="ja-JP" altLang="en-US" dirty="0" smtClean="0"/>
              <a:t>ビーカーの中で脱イオン水と混ぜる</a:t>
            </a:r>
            <a:endParaRPr kumimoji="1" lang="ja-JP" altLang="en-US" dirty="0"/>
          </a:p>
        </p:txBody>
      </p:sp>
      <p:sp>
        <p:nvSpPr>
          <p:cNvPr id="68" name="片側の 2 つの角を丸めた四角形 7"/>
          <p:cNvSpPr/>
          <p:nvPr/>
        </p:nvSpPr>
        <p:spPr>
          <a:xfrm flipV="1">
            <a:off x="6490105" y="5076350"/>
            <a:ext cx="2219155" cy="747778"/>
          </a:xfrm>
          <a:custGeom>
            <a:avLst/>
            <a:gdLst>
              <a:gd name="connsiteX0" fmla="*/ 369462 w 2216728"/>
              <a:gd name="connsiteY0" fmla="*/ 0 h 2840182"/>
              <a:gd name="connsiteX1" fmla="*/ 1847266 w 2216728"/>
              <a:gd name="connsiteY1" fmla="*/ 0 h 2840182"/>
              <a:gd name="connsiteX2" fmla="*/ 2216728 w 2216728"/>
              <a:gd name="connsiteY2" fmla="*/ 369462 h 2840182"/>
              <a:gd name="connsiteX3" fmla="*/ 2216728 w 2216728"/>
              <a:gd name="connsiteY3" fmla="*/ 2840182 h 2840182"/>
              <a:gd name="connsiteX4" fmla="*/ 2216728 w 2216728"/>
              <a:gd name="connsiteY4" fmla="*/ 2840182 h 2840182"/>
              <a:gd name="connsiteX5" fmla="*/ 0 w 2216728"/>
              <a:gd name="connsiteY5" fmla="*/ 2840182 h 2840182"/>
              <a:gd name="connsiteX6" fmla="*/ 0 w 2216728"/>
              <a:gd name="connsiteY6" fmla="*/ 2840182 h 2840182"/>
              <a:gd name="connsiteX7" fmla="*/ 0 w 2216728"/>
              <a:gd name="connsiteY7" fmla="*/ 369462 h 2840182"/>
              <a:gd name="connsiteX8" fmla="*/ 369462 w 2216728"/>
              <a:gd name="connsiteY8" fmla="*/ 0 h 2840182"/>
              <a:gd name="connsiteX0" fmla="*/ 0 w 2308168"/>
              <a:gd name="connsiteY0" fmla="*/ 2840182 h 2931622"/>
              <a:gd name="connsiteX1" fmla="*/ 0 w 2308168"/>
              <a:gd name="connsiteY1" fmla="*/ 2840182 h 2931622"/>
              <a:gd name="connsiteX2" fmla="*/ 0 w 2308168"/>
              <a:gd name="connsiteY2" fmla="*/ 369462 h 2931622"/>
              <a:gd name="connsiteX3" fmla="*/ 369462 w 2308168"/>
              <a:gd name="connsiteY3" fmla="*/ 0 h 2931622"/>
              <a:gd name="connsiteX4" fmla="*/ 1847266 w 2308168"/>
              <a:gd name="connsiteY4" fmla="*/ 0 h 2931622"/>
              <a:gd name="connsiteX5" fmla="*/ 2216728 w 2308168"/>
              <a:gd name="connsiteY5" fmla="*/ 369462 h 2931622"/>
              <a:gd name="connsiteX6" fmla="*/ 2216728 w 2308168"/>
              <a:gd name="connsiteY6" fmla="*/ 2840182 h 2931622"/>
              <a:gd name="connsiteX7" fmla="*/ 2308168 w 2308168"/>
              <a:gd name="connsiteY7" fmla="*/ 2931622 h 2931622"/>
              <a:gd name="connsiteX0" fmla="*/ 0 w 2216728"/>
              <a:gd name="connsiteY0" fmla="*/ 2840182 h 2866886"/>
              <a:gd name="connsiteX1" fmla="*/ 0 w 2216728"/>
              <a:gd name="connsiteY1" fmla="*/ 2840182 h 2866886"/>
              <a:gd name="connsiteX2" fmla="*/ 0 w 2216728"/>
              <a:gd name="connsiteY2" fmla="*/ 369462 h 2866886"/>
              <a:gd name="connsiteX3" fmla="*/ 369462 w 2216728"/>
              <a:gd name="connsiteY3" fmla="*/ 0 h 2866886"/>
              <a:gd name="connsiteX4" fmla="*/ 1847266 w 2216728"/>
              <a:gd name="connsiteY4" fmla="*/ 0 h 2866886"/>
              <a:gd name="connsiteX5" fmla="*/ 2216728 w 2216728"/>
              <a:gd name="connsiteY5" fmla="*/ 369462 h 2866886"/>
              <a:gd name="connsiteX6" fmla="*/ 2216728 w 2216728"/>
              <a:gd name="connsiteY6" fmla="*/ 2840182 h 2866886"/>
              <a:gd name="connsiteX7" fmla="*/ 2211063 w 2216728"/>
              <a:gd name="connsiteY7" fmla="*/ 2866886 h 2866886"/>
              <a:gd name="connsiteX0" fmla="*/ 0 w 2219155"/>
              <a:gd name="connsiteY0" fmla="*/ 2840182 h 2858794"/>
              <a:gd name="connsiteX1" fmla="*/ 0 w 2219155"/>
              <a:gd name="connsiteY1" fmla="*/ 2840182 h 2858794"/>
              <a:gd name="connsiteX2" fmla="*/ 0 w 2219155"/>
              <a:gd name="connsiteY2" fmla="*/ 369462 h 2858794"/>
              <a:gd name="connsiteX3" fmla="*/ 369462 w 2219155"/>
              <a:gd name="connsiteY3" fmla="*/ 0 h 2858794"/>
              <a:gd name="connsiteX4" fmla="*/ 1847266 w 2219155"/>
              <a:gd name="connsiteY4" fmla="*/ 0 h 2858794"/>
              <a:gd name="connsiteX5" fmla="*/ 2216728 w 2219155"/>
              <a:gd name="connsiteY5" fmla="*/ 369462 h 2858794"/>
              <a:gd name="connsiteX6" fmla="*/ 2216728 w 2219155"/>
              <a:gd name="connsiteY6" fmla="*/ 2840182 h 2858794"/>
              <a:gd name="connsiteX7" fmla="*/ 2219155 w 2219155"/>
              <a:gd name="connsiteY7" fmla="*/ 2858794 h 28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155" h="2858794">
                <a:moveTo>
                  <a:pt x="0" y="2840182"/>
                </a:moveTo>
                <a:lnTo>
                  <a:pt x="0" y="2840182"/>
                </a:lnTo>
                <a:lnTo>
                  <a:pt x="0" y="369462"/>
                </a:lnTo>
                <a:cubicBezTo>
                  <a:pt x="0" y="165414"/>
                  <a:pt x="165414" y="0"/>
                  <a:pt x="369462" y="0"/>
                </a:cubicBezTo>
                <a:lnTo>
                  <a:pt x="1847266" y="0"/>
                </a:lnTo>
                <a:cubicBezTo>
                  <a:pt x="2051314" y="0"/>
                  <a:pt x="2216728" y="165414"/>
                  <a:pt x="2216728" y="369462"/>
                </a:cubicBezTo>
                <a:lnTo>
                  <a:pt x="2216728" y="2840182"/>
                </a:lnTo>
                <a:lnTo>
                  <a:pt x="2219155" y="2858794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786095" y="5270131"/>
            <a:ext cx="172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脱イオン水</a:t>
            </a:r>
            <a:r>
              <a:rPr lang="en-US" altLang="ja-JP" dirty="0"/>
              <a:t>2</a:t>
            </a:r>
            <a:r>
              <a:rPr kumimoji="1" lang="en-US" altLang="ja-JP" dirty="0" smtClean="0"/>
              <a:t>0ml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937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</TotalTime>
  <Words>314</Words>
  <Application>Microsoft Office PowerPoint</Application>
  <PresentationFormat>画面に合わせる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ＭＳ Ｐゴシック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中部大学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takamasa</dc:creator>
  <cp:lastModifiedBy>takamasa</cp:lastModifiedBy>
  <cp:revision>18</cp:revision>
  <dcterms:created xsi:type="dcterms:W3CDTF">2015-04-15T05:45:55Z</dcterms:created>
  <dcterms:modified xsi:type="dcterms:W3CDTF">2015-04-23T06:58:15Z</dcterms:modified>
</cp:coreProperties>
</file>