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5" d="100"/>
          <a:sy n="75" d="100"/>
        </p:scale>
        <p:origin x="78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2016/4/22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9002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2016/4/22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9089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2016/4/22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476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2016/4/22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60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2016/4/22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555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2016/4/22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196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2016/4/22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207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2016/4/22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543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2016/4/22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1848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2016/4/22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7969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D51DC-76A9-409F-9A40-A49444687137}" type="datetimeFigureOut">
              <a:rPr kumimoji="1" lang="ja-JP" altLang="en-US" smtClean="0"/>
              <a:t>2016/4/22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510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D51DC-76A9-409F-9A40-A49444687137}" type="datetimeFigureOut">
              <a:rPr kumimoji="1" lang="ja-JP" altLang="en-US" smtClean="0"/>
              <a:t>2016/4/22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0CB2E-76BD-4B21-B437-589824F99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64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正方形/長方形 38"/>
          <p:cNvSpPr/>
          <p:nvPr/>
        </p:nvSpPr>
        <p:spPr>
          <a:xfrm>
            <a:off x="3813535" y="1732547"/>
            <a:ext cx="260968" cy="69841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38" name="二等辺三角形 37"/>
          <p:cNvSpPr/>
          <p:nvPr/>
        </p:nvSpPr>
        <p:spPr>
          <a:xfrm rot="10800000">
            <a:off x="3801143" y="2412000"/>
            <a:ext cx="282021" cy="540000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1637206" y="3629549"/>
            <a:ext cx="1039826" cy="2873627"/>
            <a:chOff x="2949547" y="445062"/>
            <a:chExt cx="2087745" cy="5769620"/>
          </a:xfrm>
        </p:grpSpPr>
        <p:grpSp>
          <p:nvGrpSpPr>
            <p:cNvPr id="6" name="グループ化 5"/>
            <p:cNvGrpSpPr/>
            <p:nvPr/>
          </p:nvGrpSpPr>
          <p:grpSpPr>
            <a:xfrm rot="10800000">
              <a:off x="2949548" y="4126938"/>
              <a:ext cx="2087744" cy="2087744"/>
              <a:chOff x="938677" y="1788340"/>
              <a:chExt cx="2087744" cy="2087744"/>
            </a:xfrm>
          </p:grpSpPr>
          <p:sp>
            <p:nvSpPr>
              <p:cNvPr id="4" name="円弧 3"/>
              <p:cNvSpPr/>
              <p:nvPr/>
            </p:nvSpPr>
            <p:spPr>
              <a:xfrm>
                <a:off x="938677" y="1788340"/>
                <a:ext cx="2087744" cy="2087744"/>
              </a:xfrm>
              <a:prstGeom prst="arc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" name="円弧 4"/>
              <p:cNvSpPr/>
              <p:nvPr/>
            </p:nvSpPr>
            <p:spPr>
              <a:xfrm flipH="1">
                <a:off x="938677" y="1788340"/>
                <a:ext cx="2087744" cy="2087744"/>
              </a:xfrm>
              <a:prstGeom prst="arc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8" name="直線コネクタ 7"/>
            <p:cNvCxnSpPr/>
            <p:nvPr/>
          </p:nvCxnSpPr>
          <p:spPr>
            <a:xfrm>
              <a:off x="2949547" y="445062"/>
              <a:ext cx="0" cy="47257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/>
            <p:cNvCxnSpPr/>
            <p:nvPr/>
          </p:nvCxnSpPr>
          <p:spPr>
            <a:xfrm>
              <a:off x="5037292" y="445062"/>
              <a:ext cx="0" cy="47257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グループ化 14"/>
          <p:cNvGrpSpPr/>
          <p:nvPr/>
        </p:nvGrpSpPr>
        <p:grpSpPr>
          <a:xfrm rot="708800">
            <a:off x="1014773" y="1469714"/>
            <a:ext cx="2460604" cy="1718535"/>
            <a:chOff x="1424198" y="801112"/>
            <a:chExt cx="3083066" cy="1197620"/>
          </a:xfrm>
        </p:grpSpPr>
        <p:sp>
          <p:nvSpPr>
            <p:cNvPr id="13" name="二等辺三角形 12"/>
            <p:cNvSpPr/>
            <p:nvPr/>
          </p:nvSpPr>
          <p:spPr>
            <a:xfrm>
              <a:off x="1424198" y="801112"/>
              <a:ext cx="3083066" cy="59881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二等辺三角形 13"/>
            <p:cNvSpPr/>
            <p:nvPr/>
          </p:nvSpPr>
          <p:spPr>
            <a:xfrm flipV="1">
              <a:off x="1424198" y="1399922"/>
              <a:ext cx="3083066" cy="59881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" name="円弧 15"/>
          <p:cNvSpPr/>
          <p:nvPr/>
        </p:nvSpPr>
        <p:spPr>
          <a:xfrm rot="720000">
            <a:off x="1887485" y="2028830"/>
            <a:ext cx="777802" cy="672407"/>
          </a:xfrm>
          <a:prstGeom prst="arc">
            <a:avLst>
              <a:gd name="adj1" fmla="val 11056073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/>
          <p:cNvGrpSpPr/>
          <p:nvPr/>
        </p:nvGrpSpPr>
        <p:grpSpPr>
          <a:xfrm>
            <a:off x="3813535" y="474854"/>
            <a:ext cx="260968" cy="2449342"/>
            <a:chOff x="5373112" y="1003412"/>
            <a:chExt cx="720190" cy="4070294"/>
          </a:xfrm>
        </p:grpSpPr>
        <p:sp>
          <p:nvSpPr>
            <p:cNvPr id="23" name="フリーフォーム 22"/>
            <p:cNvSpPr/>
            <p:nvPr/>
          </p:nvSpPr>
          <p:spPr>
            <a:xfrm>
              <a:off x="5373112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フリーフォーム 23"/>
            <p:cNvSpPr/>
            <p:nvPr/>
          </p:nvSpPr>
          <p:spPr>
            <a:xfrm flipH="1">
              <a:off x="5826265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" name="グループ化 25"/>
          <p:cNvGrpSpPr/>
          <p:nvPr/>
        </p:nvGrpSpPr>
        <p:grpSpPr>
          <a:xfrm rot="1974423">
            <a:off x="6275973" y="852438"/>
            <a:ext cx="260968" cy="2449342"/>
            <a:chOff x="5373112" y="1003412"/>
            <a:chExt cx="720190" cy="4070294"/>
          </a:xfrm>
        </p:grpSpPr>
        <p:sp>
          <p:nvSpPr>
            <p:cNvPr id="27" name="フリーフォーム 26"/>
            <p:cNvSpPr/>
            <p:nvPr/>
          </p:nvSpPr>
          <p:spPr>
            <a:xfrm>
              <a:off x="5373112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フリーフォーム 27"/>
            <p:cNvSpPr/>
            <p:nvPr/>
          </p:nvSpPr>
          <p:spPr>
            <a:xfrm flipH="1">
              <a:off x="5826265" y="1003412"/>
              <a:ext cx="267037" cy="4070294"/>
            </a:xfrm>
            <a:custGeom>
              <a:avLst/>
              <a:gdLst>
                <a:gd name="connsiteX0" fmla="*/ 0 w 267037"/>
                <a:gd name="connsiteY0" fmla="*/ 0 h 4070294"/>
                <a:gd name="connsiteX1" fmla="*/ 0 w 267037"/>
                <a:gd name="connsiteY1" fmla="*/ 3228723 h 4070294"/>
                <a:gd name="connsiteX2" fmla="*/ 267037 w 267037"/>
                <a:gd name="connsiteY2" fmla="*/ 4070294 h 407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37" h="4070294">
                  <a:moveTo>
                    <a:pt x="0" y="0"/>
                  </a:moveTo>
                  <a:lnTo>
                    <a:pt x="0" y="3228723"/>
                  </a:lnTo>
                  <a:lnTo>
                    <a:pt x="267037" y="4070294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6" name="円/楕円 35"/>
          <p:cNvSpPr/>
          <p:nvPr/>
        </p:nvSpPr>
        <p:spPr>
          <a:xfrm>
            <a:off x="7186502" y="3421730"/>
            <a:ext cx="138884" cy="207819"/>
          </a:xfrm>
          <a:custGeom>
            <a:avLst/>
            <a:gdLst>
              <a:gd name="connsiteX0" fmla="*/ 0 w 2205306"/>
              <a:gd name="connsiteY0" fmla="*/ 1171971 h 2343942"/>
              <a:gd name="connsiteX1" fmla="*/ 1102653 w 2205306"/>
              <a:gd name="connsiteY1" fmla="*/ 0 h 2343942"/>
              <a:gd name="connsiteX2" fmla="*/ 2205306 w 2205306"/>
              <a:gd name="connsiteY2" fmla="*/ 1171971 h 2343942"/>
              <a:gd name="connsiteX3" fmla="*/ 1102653 w 2205306"/>
              <a:gd name="connsiteY3" fmla="*/ 2343942 h 2343942"/>
              <a:gd name="connsiteX4" fmla="*/ 0 w 2205306"/>
              <a:gd name="connsiteY4" fmla="*/ 1171971 h 2343942"/>
              <a:gd name="connsiteX0" fmla="*/ 0 w 2205306"/>
              <a:gd name="connsiteY0" fmla="*/ 1171971 h 2343942"/>
              <a:gd name="connsiteX1" fmla="*/ 1102653 w 2205306"/>
              <a:gd name="connsiteY1" fmla="*/ 0 h 2343942"/>
              <a:gd name="connsiteX2" fmla="*/ 2205306 w 2205306"/>
              <a:gd name="connsiteY2" fmla="*/ 1171971 h 2343942"/>
              <a:gd name="connsiteX3" fmla="*/ 1102653 w 2205306"/>
              <a:gd name="connsiteY3" fmla="*/ 2343942 h 2343942"/>
              <a:gd name="connsiteX4" fmla="*/ 0 w 2205306"/>
              <a:gd name="connsiteY4" fmla="*/ 1171971 h 2343942"/>
              <a:gd name="connsiteX0" fmla="*/ 0 w 2205306"/>
              <a:gd name="connsiteY0" fmla="*/ 2127935 h 3299906"/>
              <a:gd name="connsiteX1" fmla="*/ 1102653 w 2205306"/>
              <a:gd name="connsiteY1" fmla="*/ 0 h 3299906"/>
              <a:gd name="connsiteX2" fmla="*/ 2205306 w 2205306"/>
              <a:gd name="connsiteY2" fmla="*/ 2127935 h 3299906"/>
              <a:gd name="connsiteX3" fmla="*/ 1102653 w 2205306"/>
              <a:gd name="connsiteY3" fmla="*/ 3299906 h 3299906"/>
              <a:gd name="connsiteX4" fmla="*/ 0 w 2205306"/>
              <a:gd name="connsiteY4" fmla="*/ 2127935 h 3299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5306" h="3299906">
                <a:moveTo>
                  <a:pt x="0" y="2127935"/>
                </a:moveTo>
                <a:cubicBezTo>
                  <a:pt x="0" y="1577951"/>
                  <a:pt x="798475" y="0"/>
                  <a:pt x="1102653" y="0"/>
                </a:cubicBezTo>
                <a:cubicBezTo>
                  <a:pt x="1406831" y="0"/>
                  <a:pt x="2205306" y="1480673"/>
                  <a:pt x="2205306" y="2127935"/>
                </a:cubicBezTo>
                <a:cubicBezTo>
                  <a:pt x="2205306" y="2775197"/>
                  <a:pt x="1711631" y="3299906"/>
                  <a:pt x="1102653" y="3299906"/>
                </a:cubicBezTo>
                <a:cubicBezTo>
                  <a:pt x="493675" y="3299906"/>
                  <a:pt x="0" y="2677919"/>
                  <a:pt x="0" y="212793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843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>中部大学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takamasa</dc:creator>
  <cp:lastModifiedBy>takamasa</cp:lastModifiedBy>
  <cp:revision>19</cp:revision>
  <dcterms:created xsi:type="dcterms:W3CDTF">2015-04-15T05:45:55Z</dcterms:created>
  <dcterms:modified xsi:type="dcterms:W3CDTF">2016-04-22T03:46:38Z</dcterms:modified>
</cp:coreProperties>
</file>