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494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3C44A-917C-4C05-B12D-4B75B57E19C0}" type="datetimeFigureOut">
              <a:rPr kumimoji="1" lang="ja-JP" altLang="en-US" smtClean="0"/>
              <a:t>2024/11/14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5875A-FB90-4F90-B4AF-958F21DF4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74710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円/楕円 5"/>
          <p:cNvSpPr/>
          <p:nvPr/>
        </p:nvSpPr>
        <p:spPr>
          <a:xfrm>
            <a:off x="5334130" y="340020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334130" y="429309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5334130" y="518598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5334130" y="6078874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/>
          <p:cNvCxnSpPr>
            <a:stCxn id="46" idx="4"/>
            <a:endCxn id="6" idx="0"/>
          </p:cNvCxnSpPr>
          <p:nvPr/>
        </p:nvCxnSpPr>
        <p:spPr>
          <a:xfrm rot="5400000">
            <a:off x="5244875" y="313235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6" idx="4"/>
            <a:endCxn id="7" idx="0"/>
          </p:cNvCxnSpPr>
          <p:nvPr/>
        </p:nvCxnSpPr>
        <p:spPr>
          <a:xfrm rot="5400000">
            <a:off x="5244875" y="402524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stCxn id="7" idx="4"/>
            <a:endCxn id="8" idx="0"/>
          </p:cNvCxnSpPr>
          <p:nvPr/>
        </p:nvCxnSpPr>
        <p:spPr>
          <a:xfrm rot="5400000">
            <a:off x="5244875" y="491813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8" idx="4"/>
            <a:endCxn id="9" idx="0"/>
          </p:cNvCxnSpPr>
          <p:nvPr/>
        </p:nvCxnSpPr>
        <p:spPr>
          <a:xfrm rot="5400000">
            <a:off x="5244876" y="5811025"/>
            <a:ext cx="5356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円/楕円 13"/>
          <p:cNvSpPr/>
          <p:nvPr/>
        </p:nvSpPr>
        <p:spPr>
          <a:xfrm>
            <a:off x="8906030" y="340020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8906030" y="429309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8906030" y="518598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8906030" y="6078874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矢印コネクタ 17"/>
          <p:cNvCxnSpPr>
            <a:stCxn id="47" idx="4"/>
            <a:endCxn id="14" idx="0"/>
          </p:cNvCxnSpPr>
          <p:nvPr/>
        </p:nvCxnSpPr>
        <p:spPr>
          <a:xfrm rot="5400000">
            <a:off x="8816775" y="313235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14" idx="4"/>
            <a:endCxn id="15" idx="0"/>
          </p:cNvCxnSpPr>
          <p:nvPr/>
        </p:nvCxnSpPr>
        <p:spPr>
          <a:xfrm rot="5400000">
            <a:off x="8816775" y="402524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>
            <a:stCxn id="15" idx="4"/>
            <a:endCxn id="16" idx="0"/>
          </p:cNvCxnSpPr>
          <p:nvPr/>
        </p:nvCxnSpPr>
        <p:spPr>
          <a:xfrm rot="5400000">
            <a:off x="8816775" y="491813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16" idx="4"/>
            <a:endCxn id="17" idx="0"/>
          </p:cNvCxnSpPr>
          <p:nvPr/>
        </p:nvCxnSpPr>
        <p:spPr>
          <a:xfrm rot="5400000">
            <a:off x="8816776" y="5811025"/>
            <a:ext cx="5356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円/楕円 21"/>
          <p:cNvSpPr/>
          <p:nvPr/>
        </p:nvSpPr>
        <p:spPr>
          <a:xfrm>
            <a:off x="7977336" y="340020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7977336" y="429309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7977336" y="518598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7977336" y="6078874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/>
          <p:cNvCxnSpPr>
            <a:stCxn id="48" idx="4"/>
            <a:endCxn id="22" idx="0"/>
          </p:cNvCxnSpPr>
          <p:nvPr/>
        </p:nvCxnSpPr>
        <p:spPr>
          <a:xfrm rot="5400000">
            <a:off x="7888081" y="313235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>
            <a:stCxn id="22" idx="4"/>
            <a:endCxn id="23" idx="0"/>
          </p:cNvCxnSpPr>
          <p:nvPr/>
        </p:nvCxnSpPr>
        <p:spPr>
          <a:xfrm rot="5400000">
            <a:off x="7888081" y="402524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>
            <a:stCxn id="23" idx="4"/>
            <a:endCxn id="24" idx="0"/>
          </p:cNvCxnSpPr>
          <p:nvPr/>
        </p:nvCxnSpPr>
        <p:spPr>
          <a:xfrm rot="5400000">
            <a:off x="7888081" y="491813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24" idx="4"/>
            <a:endCxn id="25" idx="0"/>
          </p:cNvCxnSpPr>
          <p:nvPr/>
        </p:nvCxnSpPr>
        <p:spPr>
          <a:xfrm rot="5400000">
            <a:off x="7888082" y="5811025"/>
            <a:ext cx="5356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円/楕円 29"/>
          <p:cNvSpPr/>
          <p:nvPr/>
        </p:nvSpPr>
        <p:spPr>
          <a:xfrm>
            <a:off x="7120080" y="340020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7120080" y="429309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7120080" y="518598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/>
          <p:cNvSpPr/>
          <p:nvPr/>
        </p:nvSpPr>
        <p:spPr>
          <a:xfrm>
            <a:off x="7120080" y="6078874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4" name="直線矢印コネクタ 33"/>
          <p:cNvCxnSpPr>
            <a:stCxn id="49" idx="4"/>
            <a:endCxn id="30" idx="0"/>
          </p:cNvCxnSpPr>
          <p:nvPr/>
        </p:nvCxnSpPr>
        <p:spPr>
          <a:xfrm rot="5400000">
            <a:off x="7030825" y="313235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>
            <a:stCxn id="30" idx="4"/>
            <a:endCxn id="31" idx="0"/>
          </p:cNvCxnSpPr>
          <p:nvPr/>
        </p:nvCxnSpPr>
        <p:spPr>
          <a:xfrm rot="5400000">
            <a:off x="7030825" y="402524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>
            <a:stCxn id="31" idx="4"/>
            <a:endCxn id="32" idx="0"/>
          </p:cNvCxnSpPr>
          <p:nvPr/>
        </p:nvCxnSpPr>
        <p:spPr>
          <a:xfrm rot="5400000">
            <a:off x="7030825" y="491813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32" idx="4"/>
            <a:endCxn id="33" idx="0"/>
          </p:cNvCxnSpPr>
          <p:nvPr/>
        </p:nvCxnSpPr>
        <p:spPr>
          <a:xfrm rot="5400000">
            <a:off x="7030826" y="5811025"/>
            <a:ext cx="5356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円/楕円 37"/>
          <p:cNvSpPr/>
          <p:nvPr/>
        </p:nvSpPr>
        <p:spPr>
          <a:xfrm>
            <a:off x="6191386" y="340020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/>
          <p:nvPr/>
        </p:nvSpPr>
        <p:spPr>
          <a:xfrm>
            <a:off x="6191386" y="429309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/>
        </p:nvSpPr>
        <p:spPr>
          <a:xfrm>
            <a:off x="6191386" y="518598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/>
        </p:nvSpPr>
        <p:spPr>
          <a:xfrm>
            <a:off x="6191386" y="6078874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>
            <a:stCxn id="50" idx="4"/>
            <a:endCxn id="38" idx="0"/>
          </p:cNvCxnSpPr>
          <p:nvPr/>
        </p:nvCxnSpPr>
        <p:spPr>
          <a:xfrm rot="5400000">
            <a:off x="6102131" y="313235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>
            <a:stCxn id="38" idx="4"/>
            <a:endCxn id="39" idx="0"/>
          </p:cNvCxnSpPr>
          <p:nvPr/>
        </p:nvCxnSpPr>
        <p:spPr>
          <a:xfrm rot="5400000">
            <a:off x="6102131" y="402524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>
            <a:stCxn id="39" idx="4"/>
            <a:endCxn id="40" idx="0"/>
          </p:cNvCxnSpPr>
          <p:nvPr/>
        </p:nvCxnSpPr>
        <p:spPr>
          <a:xfrm rot="5400000">
            <a:off x="6102131" y="4918136"/>
            <a:ext cx="535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>
            <a:stCxn id="40" idx="4"/>
            <a:endCxn id="41" idx="0"/>
          </p:cNvCxnSpPr>
          <p:nvPr/>
        </p:nvCxnSpPr>
        <p:spPr>
          <a:xfrm rot="5400000">
            <a:off x="6102132" y="5811025"/>
            <a:ext cx="5356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円/楕円 45"/>
          <p:cNvSpPr/>
          <p:nvPr/>
        </p:nvSpPr>
        <p:spPr>
          <a:xfrm>
            <a:off x="5334130" y="250731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46"/>
          <p:cNvSpPr/>
          <p:nvPr/>
        </p:nvSpPr>
        <p:spPr>
          <a:xfrm>
            <a:off x="8906030" y="250731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円/楕円 47"/>
          <p:cNvSpPr/>
          <p:nvPr/>
        </p:nvSpPr>
        <p:spPr>
          <a:xfrm>
            <a:off x="7977336" y="250731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8"/>
          <p:cNvSpPr/>
          <p:nvPr/>
        </p:nvSpPr>
        <p:spPr>
          <a:xfrm>
            <a:off x="7120080" y="250731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円/楕円 49"/>
          <p:cNvSpPr/>
          <p:nvPr/>
        </p:nvSpPr>
        <p:spPr>
          <a:xfrm>
            <a:off x="6191386" y="2507316"/>
            <a:ext cx="357190" cy="35719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1" name="直線矢印コネクタ 50"/>
          <p:cNvCxnSpPr>
            <a:stCxn id="50" idx="6"/>
            <a:endCxn id="49" idx="2"/>
          </p:cNvCxnSpPr>
          <p:nvPr/>
        </p:nvCxnSpPr>
        <p:spPr>
          <a:xfrm>
            <a:off x="6548576" y="268591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/>
          <p:cNvCxnSpPr>
            <a:stCxn id="46" idx="6"/>
            <a:endCxn id="50" idx="2"/>
          </p:cNvCxnSpPr>
          <p:nvPr/>
        </p:nvCxnSpPr>
        <p:spPr>
          <a:xfrm>
            <a:off x="5691320" y="26859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>
            <a:stCxn id="49" idx="6"/>
            <a:endCxn id="48" idx="2"/>
          </p:cNvCxnSpPr>
          <p:nvPr/>
        </p:nvCxnSpPr>
        <p:spPr>
          <a:xfrm>
            <a:off x="7477270" y="26859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>
            <a:stCxn id="48" idx="6"/>
            <a:endCxn id="47" idx="2"/>
          </p:cNvCxnSpPr>
          <p:nvPr/>
        </p:nvCxnSpPr>
        <p:spPr>
          <a:xfrm>
            <a:off x="8334526" y="268591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>
            <a:off x="6548576" y="357888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>
            <a:off x="5691320" y="357888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477270" y="357888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/>
          <p:cNvCxnSpPr/>
          <p:nvPr/>
        </p:nvCxnSpPr>
        <p:spPr>
          <a:xfrm>
            <a:off x="8334526" y="357888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>
            <a:off x="6548576" y="447186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>
            <a:off x="5691320" y="44718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>
            <a:off x="7477270" y="44718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/>
          <p:nvPr/>
        </p:nvCxnSpPr>
        <p:spPr>
          <a:xfrm>
            <a:off x="8334526" y="447186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/>
          <p:nvPr/>
        </p:nvCxnSpPr>
        <p:spPr>
          <a:xfrm>
            <a:off x="6548576" y="536483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/>
          <p:cNvCxnSpPr/>
          <p:nvPr/>
        </p:nvCxnSpPr>
        <p:spPr>
          <a:xfrm>
            <a:off x="5691320" y="536483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7477270" y="536483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>
            <a:off x="8334526" y="536483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6548576" y="625781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5691320" y="62578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7477270" y="62578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/>
          <p:nvPr/>
        </p:nvCxnSpPr>
        <p:spPr>
          <a:xfrm>
            <a:off x="8334526" y="6257811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/>
          <p:cNvSpPr txBox="1"/>
          <p:nvPr/>
        </p:nvSpPr>
        <p:spPr>
          <a:xfrm>
            <a:off x="5762758" y="2364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6691452" y="2364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7620146" y="2364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8477402" y="23644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0</a:t>
            </a:r>
            <a:endParaRPr kumimoji="1" lang="ja-JP" altLang="en-US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5762758" y="32216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6691452" y="32216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7620146" y="32216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8477402" y="32216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5762758" y="41503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0</a:t>
            </a:r>
            <a:endParaRPr kumimoji="1" lang="ja-JP" altLang="en-US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6691452" y="41503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7</a:t>
            </a:r>
            <a:endParaRPr kumimoji="1" lang="ja-JP" altLang="en-US" dirty="0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7620146" y="41503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8477402" y="41503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5762758" y="50076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6691452" y="50076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7620146" y="50076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0</a:t>
            </a:r>
            <a:endParaRPr kumimoji="1" lang="ja-JP" altLang="en-US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8477402" y="50076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5762758" y="59363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1</a:t>
            </a:r>
            <a:endParaRPr kumimoji="1" lang="ja-JP" altLang="en-US" dirty="0"/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6691452" y="59363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7620146" y="59363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8477402" y="59363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5477006" y="2935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1</a:t>
            </a:r>
            <a:endParaRPr kumimoji="1" lang="ja-JP" altLang="en-US" dirty="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6334262" y="2935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0</a:t>
            </a:r>
            <a:endParaRPr kumimoji="1" lang="ja-JP" altLang="en-US" dirty="0"/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7262956" y="2935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8120212" y="2935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9048906" y="2935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5477006" y="379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6334262" y="379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6</a:t>
            </a:r>
            <a:endParaRPr kumimoji="1" lang="ja-JP" altLang="en-US" dirty="0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7262956" y="379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8120212" y="379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9048906" y="379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1</a:t>
            </a:r>
            <a:endParaRPr kumimoji="1" lang="ja-JP" altLang="en-US" dirty="0"/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5477006" y="4721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6334262" y="4721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7262956" y="4721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8120212" y="4721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9048906" y="47218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1</a:t>
            </a:r>
            <a:endParaRPr kumimoji="1" lang="ja-JP" altLang="en-US" dirty="0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5477006" y="56505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6334262" y="56505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6</a:t>
            </a:r>
            <a:endParaRPr kumimoji="1" lang="ja-JP" altLang="en-US" dirty="0"/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7262956" y="56505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</a:t>
            </a:r>
            <a:endParaRPr kumimoji="1" lang="ja-JP" altLang="en-US" dirty="0"/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8120212" y="56505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9048906" y="56505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5026148" y="125182"/>
            <a:ext cx="3732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グラフ化したマンハッタン観光客問題</a:t>
            </a: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5097586" y="553810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左上の○</a:t>
            </a:r>
            <a:r>
              <a:rPr kumimoji="1" lang="en-US" altLang="ja-JP" sz="1200" dirty="0"/>
              <a:t>(</a:t>
            </a:r>
            <a:r>
              <a:rPr kumimoji="1" lang="ja-JP" altLang="en-US" sz="1200" dirty="0"/>
              <a:t>頂点</a:t>
            </a:r>
            <a:r>
              <a:rPr kumimoji="1" lang="en-US" altLang="ja-JP" sz="1200" dirty="0"/>
              <a:t>)</a:t>
            </a:r>
            <a:r>
              <a:rPr kumimoji="1" lang="ja-JP" altLang="en-US" sz="1200" dirty="0"/>
              <a:t>から右下の○への道筋のうち、辺に与えられた数値の和が最も大きくなる道を求めよ。</a:t>
            </a:r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5169024" y="1196752"/>
            <a:ext cx="450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動的計画法による最適解の求め方</a:t>
            </a:r>
            <a:r>
              <a:rPr kumimoji="1" lang="en-US" altLang="ja-JP" sz="1200" dirty="0"/>
              <a:t>:</a:t>
            </a:r>
          </a:p>
          <a:p>
            <a:pPr marL="271463"/>
            <a:r>
              <a:rPr kumimoji="1" lang="ja-JP" altLang="en-US" sz="1200" dirty="0"/>
              <a:t>頂点</a:t>
            </a:r>
            <a:r>
              <a:rPr kumimoji="1" lang="en-US" altLang="ja-JP" sz="1200" dirty="0"/>
              <a:t>(</a:t>
            </a:r>
            <a:r>
              <a:rPr kumimoji="1" lang="en-US" altLang="ja-JP" sz="1200" dirty="0" err="1"/>
              <a:t>n,m</a:t>
            </a:r>
            <a:r>
              <a:rPr kumimoji="1" lang="en-US" altLang="ja-JP" sz="1200" dirty="0"/>
              <a:t>)</a:t>
            </a:r>
            <a:r>
              <a:rPr kumimoji="1" lang="ja-JP" altLang="en-US" sz="1200" dirty="0"/>
              <a:t>に至る道筋は</a:t>
            </a:r>
            <a:r>
              <a:rPr kumimoji="1" lang="en-US" altLang="ja-JP" sz="1200" dirty="0"/>
              <a:t>(n-1,m)</a:t>
            </a:r>
            <a:r>
              <a:rPr kumimoji="1" lang="ja-JP" altLang="en-US" sz="1200" dirty="0"/>
              <a:t>からか</a:t>
            </a:r>
            <a:r>
              <a:rPr kumimoji="1" lang="en-US" altLang="ja-JP" sz="1200" dirty="0"/>
              <a:t>(n, m-1)</a:t>
            </a:r>
            <a:r>
              <a:rPr kumimoji="1" lang="ja-JP" altLang="en-US" sz="1200" dirty="0"/>
              <a:t>からのみである。</a:t>
            </a:r>
            <a:r>
              <a:rPr kumimoji="1" lang="en-US" altLang="ja-JP" sz="1200" dirty="0"/>
              <a:t>(</a:t>
            </a:r>
            <a:r>
              <a:rPr kumimoji="1" lang="en-US" altLang="ja-JP" sz="1200" dirty="0" err="1"/>
              <a:t>n,m</a:t>
            </a:r>
            <a:r>
              <a:rPr kumimoji="1" lang="en-US" altLang="ja-JP" sz="1200" dirty="0"/>
              <a:t>)</a:t>
            </a:r>
            <a:r>
              <a:rPr kumimoji="1" lang="ja-JP" altLang="en-US" sz="1200" dirty="0"/>
              <a:t>の最大値は</a:t>
            </a:r>
            <a:r>
              <a:rPr lang="ja-JP" altLang="en-US" sz="1200" dirty="0"/>
              <a:t>いずれかの頂点で得られる値に通る辺の値を加えたものとなる。</a:t>
            </a:r>
            <a:endParaRPr kumimoji="1" lang="ja-JP" alt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200472" y="836712"/>
            <a:ext cx="4680000" cy="4655440"/>
            <a:chOff x="666720" y="785794"/>
            <a:chExt cx="4165030" cy="4060625"/>
          </a:xfrm>
        </p:grpSpPr>
        <p:sp>
          <p:nvSpPr>
            <p:cNvPr id="3" name="円/楕円 2"/>
            <p:cNvSpPr/>
            <p:nvPr/>
          </p:nvSpPr>
          <p:spPr>
            <a:xfrm>
              <a:off x="1095348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" name="直線矢印コネクタ 3"/>
            <p:cNvCxnSpPr>
              <a:stCxn id="13" idx="4"/>
              <a:endCxn id="3" idx="0"/>
            </p:cNvCxnSpPr>
            <p:nvPr/>
          </p:nvCxnSpPr>
          <p:spPr>
            <a:xfrm rot="5400000">
              <a:off x="1045151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円/楕円 4"/>
            <p:cNvSpPr/>
            <p:nvPr/>
          </p:nvSpPr>
          <p:spPr>
            <a:xfrm>
              <a:off x="3104166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矢印コネクタ 5"/>
            <p:cNvCxnSpPr>
              <a:stCxn id="14" idx="4"/>
              <a:endCxn id="5" idx="0"/>
            </p:cNvCxnSpPr>
            <p:nvPr/>
          </p:nvCxnSpPr>
          <p:spPr>
            <a:xfrm rot="5400000">
              <a:off x="3053970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円/楕円 6"/>
            <p:cNvSpPr/>
            <p:nvPr/>
          </p:nvSpPr>
          <p:spPr>
            <a:xfrm>
              <a:off x="2581874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矢印コネクタ 7"/>
            <p:cNvCxnSpPr>
              <a:stCxn id="15" idx="4"/>
              <a:endCxn id="7" idx="0"/>
            </p:cNvCxnSpPr>
            <p:nvPr/>
          </p:nvCxnSpPr>
          <p:spPr>
            <a:xfrm rot="5400000">
              <a:off x="2531677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円/楕円 8"/>
            <p:cNvSpPr/>
            <p:nvPr/>
          </p:nvSpPr>
          <p:spPr>
            <a:xfrm>
              <a:off x="2099757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" name="直線矢印コネクタ 9"/>
            <p:cNvCxnSpPr>
              <a:stCxn id="16" idx="4"/>
              <a:endCxn id="9" idx="0"/>
            </p:cNvCxnSpPr>
            <p:nvPr/>
          </p:nvCxnSpPr>
          <p:spPr>
            <a:xfrm rot="5400000">
              <a:off x="2049561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円/楕円 10"/>
            <p:cNvSpPr/>
            <p:nvPr/>
          </p:nvSpPr>
          <p:spPr>
            <a:xfrm>
              <a:off x="1577464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矢印コネクタ 11"/>
            <p:cNvCxnSpPr>
              <a:stCxn id="17" idx="4"/>
              <a:endCxn id="11" idx="0"/>
            </p:cNvCxnSpPr>
            <p:nvPr/>
          </p:nvCxnSpPr>
          <p:spPr>
            <a:xfrm rot="5400000">
              <a:off x="1527268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円/楕円 12"/>
            <p:cNvSpPr/>
            <p:nvPr/>
          </p:nvSpPr>
          <p:spPr>
            <a:xfrm>
              <a:off x="1095348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3104166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/楕円 14"/>
            <p:cNvSpPr/>
            <p:nvPr/>
          </p:nvSpPr>
          <p:spPr>
            <a:xfrm>
              <a:off x="2581874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2099757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1577464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" name="直線矢印コネクタ 17"/>
            <p:cNvCxnSpPr>
              <a:stCxn id="17" idx="6"/>
              <a:endCxn id="16" idx="2"/>
            </p:cNvCxnSpPr>
            <p:nvPr/>
          </p:nvCxnSpPr>
          <p:spPr>
            <a:xfrm>
              <a:off x="1778346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矢印コネクタ 18"/>
            <p:cNvCxnSpPr>
              <a:stCxn id="13" idx="6"/>
              <a:endCxn id="17" idx="2"/>
            </p:cNvCxnSpPr>
            <p:nvPr/>
          </p:nvCxnSpPr>
          <p:spPr>
            <a:xfrm>
              <a:off x="1296230" y="224355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/>
            <p:cNvCxnSpPr>
              <a:stCxn id="16" idx="6"/>
              <a:endCxn id="15" idx="2"/>
            </p:cNvCxnSpPr>
            <p:nvPr/>
          </p:nvCxnSpPr>
          <p:spPr>
            <a:xfrm>
              <a:off x="2300639" y="224355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矢印コネクタ 20"/>
            <p:cNvCxnSpPr>
              <a:stCxn id="15" idx="6"/>
              <a:endCxn id="14" idx="2"/>
            </p:cNvCxnSpPr>
            <p:nvPr/>
          </p:nvCxnSpPr>
          <p:spPr>
            <a:xfrm>
              <a:off x="2782755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円/楕円 21"/>
            <p:cNvSpPr/>
            <p:nvPr/>
          </p:nvSpPr>
          <p:spPr>
            <a:xfrm>
              <a:off x="4630868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3" name="直線矢印コネクタ 22"/>
            <p:cNvCxnSpPr>
              <a:stCxn id="28" idx="4"/>
              <a:endCxn id="22" idx="0"/>
            </p:cNvCxnSpPr>
            <p:nvPr/>
          </p:nvCxnSpPr>
          <p:spPr>
            <a:xfrm rot="5400000">
              <a:off x="4580672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円/楕円 23"/>
            <p:cNvSpPr/>
            <p:nvPr/>
          </p:nvSpPr>
          <p:spPr>
            <a:xfrm>
              <a:off x="4108575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" name="直線矢印コネクタ 24"/>
            <p:cNvCxnSpPr>
              <a:stCxn id="29" idx="4"/>
              <a:endCxn id="24" idx="0"/>
            </p:cNvCxnSpPr>
            <p:nvPr/>
          </p:nvCxnSpPr>
          <p:spPr>
            <a:xfrm rot="5400000">
              <a:off x="4058379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円/楕円 25"/>
            <p:cNvSpPr/>
            <p:nvPr/>
          </p:nvSpPr>
          <p:spPr>
            <a:xfrm>
              <a:off x="3626459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7" name="直線矢印コネクタ 26"/>
            <p:cNvCxnSpPr>
              <a:stCxn id="30" idx="4"/>
              <a:endCxn id="26" idx="0"/>
            </p:cNvCxnSpPr>
            <p:nvPr/>
          </p:nvCxnSpPr>
          <p:spPr>
            <a:xfrm rot="5400000">
              <a:off x="3576262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円/楕円 27"/>
            <p:cNvSpPr/>
            <p:nvPr/>
          </p:nvSpPr>
          <p:spPr>
            <a:xfrm>
              <a:off x="4630868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円/楕円 28"/>
            <p:cNvSpPr/>
            <p:nvPr/>
          </p:nvSpPr>
          <p:spPr>
            <a:xfrm>
              <a:off x="4108575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円/楕円 29"/>
            <p:cNvSpPr/>
            <p:nvPr/>
          </p:nvSpPr>
          <p:spPr>
            <a:xfrm>
              <a:off x="3626459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" name="直線矢印コネクタ 30"/>
            <p:cNvCxnSpPr>
              <a:endCxn id="30" idx="2"/>
            </p:cNvCxnSpPr>
            <p:nvPr/>
          </p:nvCxnSpPr>
          <p:spPr>
            <a:xfrm>
              <a:off x="3305048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/>
            <p:cNvCxnSpPr>
              <a:stCxn id="30" idx="6"/>
              <a:endCxn id="29" idx="2"/>
            </p:cNvCxnSpPr>
            <p:nvPr/>
          </p:nvCxnSpPr>
          <p:spPr>
            <a:xfrm>
              <a:off x="3827341" y="224355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矢印コネクタ 32"/>
            <p:cNvCxnSpPr>
              <a:stCxn id="29" idx="6"/>
              <a:endCxn id="28" idx="2"/>
            </p:cNvCxnSpPr>
            <p:nvPr/>
          </p:nvCxnSpPr>
          <p:spPr>
            <a:xfrm>
              <a:off x="4309457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矢印コネクタ 33"/>
            <p:cNvCxnSpPr>
              <a:stCxn id="13" idx="5"/>
              <a:endCxn id="11" idx="1"/>
            </p:cNvCxnSpPr>
            <p:nvPr/>
          </p:nvCxnSpPr>
          <p:spPr>
            <a:xfrm rot="16200000" flipH="1">
              <a:off x="1256792" y="2324599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/>
            <p:cNvCxnSpPr>
              <a:stCxn id="17" idx="5"/>
              <a:endCxn id="9" idx="1"/>
            </p:cNvCxnSpPr>
            <p:nvPr/>
          </p:nvCxnSpPr>
          <p:spPr>
            <a:xfrm rot="16200000" flipH="1">
              <a:off x="1758996" y="2304510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矢印コネクタ 35"/>
            <p:cNvCxnSpPr>
              <a:stCxn id="16" idx="5"/>
              <a:endCxn id="7" idx="1"/>
            </p:cNvCxnSpPr>
            <p:nvPr/>
          </p:nvCxnSpPr>
          <p:spPr>
            <a:xfrm rot="16200000" flipH="1">
              <a:off x="2261201" y="2324598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矢印コネクタ 36"/>
            <p:cNvCxnSpPr>
              <a:stCxn id="15" idx="5"/>
              <a:endCxn id="5" idx="1"/>
            </p:cNvCxnSpPr>
            <p:nvPr/>
          </p:nvCxnSpPr>
          <p:spPr>
            <a:xfrm rot="16200000" flipH="1">
              <a:off x="2763406" y="2304511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/>
            <p:cNvCxnSpPr>
              <a:stCxn id="14" idx="5"/>
              <a:endCxn id="26" idx="1"/>
            </p:cNvCxnSpPr>
            <p:nvPr/>
          </p:nvCxnSpPr>
          <p:spPr>
            <a:xfrm rot="16200000" flipH="1">
              <a:off x="3285698" y="2304510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/>
            <p:cNvCxnSpPr>
              <a:stCxn id="30" idx="5"/>
              <a:endCxn id="24" idx="1"/>
            </p:cNvCxnSpPr>
            <p:nvPr/>
          </p:nvCxnSpPr>
          <p:spPr>
            <a:xfrm rot="16200000" flipH="1">
              <a:off x="3787903" y="2324599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39"/>
            <p:cNvCxnSpPr>
              <a:stCxn id="29" idx="5"/>
              <a:endCxn id="22" idx="1"/>
            </p:cNvCxnSpPr>
            <p:nvPr/>
          </p:nvCxnSpPr>
          <p:spPr>
            <a:xfrm rot="16200000" flipH="1">
              <a:off x="4290107" y="2304510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円/楕円 40"/>
            <p:cNvSpPr/>
            <p:nvPr/>
          </p:nvSpPr>
          <p:spPr>
            <a:xfrm>
              <a:off x="1095348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2" name="直線矢印コネクタ 41"/>
            <p:cNvCxnSpPr>
              <a:endCxn id="41" idx="0"/>
            </p:cNvCxnSpPr>
            <p:nvPr/>
          </p:nvCxnSpPr>
          <p:spPr>
            <a:xfrm rot="5400000">
              <a:off x="1045151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円/楕円 42"/>
            <p:cNvSpPr/>
            <p:nvPr/>
          </p:nvSpPr>
          <p:spPr>
            <a:xfrm>
              <a:off x="3104166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4" name="直線矢印コネクタ 43"/>
            <p:cNvCxnSpPr>
              <a:endCxn id="43" idx="0"/>
            </p:cNvCxnSpPr>
            <p:nvPr/>
          </p:nvCxnSpPr>
          <p:spPr>
            <a:xfrm rot="5400000">
              <a:off x="3053970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円/楕円 44"/>
            <p:cNvSpPr/>
            <p:nvPr/>
          </p:nvSpPr>
          <p:spPr>
            <a:xfrm>
              <a:off x="2581874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6" name="直線矢印コネクタ 45"/>
            <p:cNvCxnSpPr>
              <a:endCxn id="45" idx="0"/>
            </p:cNvCxnSpPr>
            <p:nvPr/>
          </p:nvCxnSpPr>
          <p:spPr>
            <a:xfrm rot="5400000">
              <a:off x="2531677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円/楕円 46"/>
            <p:cNvSpPr/>
            <p:nvPr/>
          </p:nvSpPr>
          <p:spPr>
            <a:xfrm>
              <a:off x="2099757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" name="直線矢印コネクタ 47"/>
            <p:cNvCxnSpPr>
              <a:endCxn id="47" idx="0"/>
            </p:cNvCxnSpPr>
            <p:nvPr/>
          </p:nvCxnSpPr>
          <p:spPr>
            <a:xfrm rot="5400000">
              <a:off x="2049561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円/楕円 48"/>
            <p:cNvSpPr/>
            <p:nvPr/>
          </p:nvSpPr>
          <p:spPr>
            <a:xfrm>
              <a:off x="1577464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0" name="直線矢印コネクタ 49"/>
            <p:cNvCxnSpPr>
              <a:endCxn id="49" idx="0"/>
            </p:cNvCxnSpPr>
            <p:nvPr/>
          </p:nvCxnSpPr>
          <p:spPr>
            <a:xfrm rot="5400000">
              <a:off x="1527268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矢印コネクタ 50"/>
            <p:cNvCxnSpPr/>
            <p:nvPr/>
          </p:nvCxnSpPr>
          <p:spPr>
            <a:xfrm>
              <a:off x="1778346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矢印コネクタ 51"/>
            <p:cNvCxnSpPr/>
            <p:nvPr/>
          </p:nvCxnSpPr>
          <p:spPr>
            <a:xfrm>
              <a:off x="1296230" y="2743623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矢印コネクタ 52"/>
            <p:cNvCxnSpPr/>
            <p:nvPr/>
          </p:nvCxnSpPr>
          <p:spPr>
            <a:xfrm>
              <a:off x="2300639" y="2743623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矢印コネクタ 53"/>
            <p:cNvCxnSpPr/>
            <p:nvPr/>
          </p:nvCxnSpPr>
          <p:spPr>
            <a:xfrm>
              <a:off x="2782755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円/楕円 54"/>
            <p:cNvSpPr/>
            <p:nvPr/>
          </p:nvSpPr>
          <p:spPr>
            <a:xfrm>
              <a:off x="4630868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6" name="直線矢印コネクタ 55"/>
            <p:cNvCxnSpPr>
              <a:endCxn id="55" idx="0"/>
            </p:cNvCxnSpPr>
            <p:nvPr/>
          </p:nvCxnSpPr>
          <p:spPr>
            <a:xfrm rot="5400000">
              <a:off x="4580672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円/楕円 56"/>
            <p:cNvSpPr/>
            <p:nvPr/>
          </p:nvSpPr>
          <p:spPr>
            <a:xfrm>
              <a:off x="4108575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8" name="直線矢印コネクタ 57"/>
            <p:cNvCxnSpPr>
              <a:endCxn id="57" idx="0"/>
            </p:cNvCxnSpPr>
            <p:nvPr/>
          </p:nvCxnSpPr>
          <p:spPr>
            <a:xfrm rot="5400000">
              <a:off x="4058379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円/楕円 58"/>
            <p:cNvSpPr/>
            <p:nvPr/>
          </p:nvSpPr>
          <p:spPr>
            <a:xfrm>
              <a:off x="3626459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0" name="直線矢印コネクタ 59"/>
            <p:cNvCxnSpPr>
              <a:endCxn id="59" idx="0"/>
            </p:cNvCxnSpPr>
            <p:nvPr/>
          </p:nvCxnSpPr>
          <p:spPr>
            <a:xfrm rot="5400000">
              <a:off x="3576262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矢印コネクタ 60"/>
            <p:cNvCxnSpPr/>
            <p:nvPr/>
          </p:nvCxnSpPr>
          <p:spPr>
            <a:xfrm>
              <a:off x="3305048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矢印コネクタ 61"/>
            <p:cNvCxnSpPr/>
            <p:nvPr/>
          </p:nvCxnSpPr>
          <p:spPr>
            <a:xfrm>
              <a:off x="3827341" y="2743623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矢印コネクタ 62"/>
            <p:cNvCxnSpPr/>
            <p:nvPr/>
          </p:nvCxnSpPr>
          <p:spPr>
            <a:xfrm>
              <a:off x="4309457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矢印コネクタ 63"/>
            <p:cNvCxnSpPr>
              <a:endCxn id="49" idx="1"/>
            </p:cNvCxnSpPr>
            <p:nvPr/>
          </p:nvCxnSpPr>
          <p:spPr>
            <a:xfrm rot="16200000" flipH="1">
              <a:off x="1256792" y="2824665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矢印コネクタ 64"/>
            <p:cNvCxnSpPr>
              <a:endCxn id="47" idx="1"/>
            </p:cNvCxnSpPr>
            <p:nvPr/>
          </p:nvCxnSpPr>
          <p:spPr>
            <a:xfrm rot="16200000" flipH="1">
              <a:off x="1758996" y="2804576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矢印コネクタ 65"/>
            <p:cNvCxnSpPr>
              <a:endCxn id="45" idx="1"/>
            </p:cNvCxnSpPr>
            <p:nvPr/>
          </p:nvCxnSpPr>
          <p:spPr>
            <a:xfrm rot="16200000" flipH="1">
              <a:off x="2261201" y="2824664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矢印コネクタ 66"/>
            <p:cNvCxnSpPr>
              <a:endCxn id="43" idx="1"/>
            </p:cNvCxnSpPr>
            <p:nvPr/>
          </p:nvCxnSpPr>
          <p:spPr>
            <a:xfrm rot="16200000" flipH="1">
              <a:off x="2763406" y="2804577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矢印コネクタ 67"/>
            <p:cNvCxnSpPr>
              <a:endCxn id="59" idx="1"/>
            </p:cNvCxnSpPr>
            <p:nvPr/>
          </p:nvCxnSpPr>
          <p:spPr>
            <a:xfrm rot="16200000" flipH="1">
              <a:off x="3285698" y="2804576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矢印コネクタ 68"/>
            <p:cNvCxnSpPr>
              <a:endCxn id="57" idx="1"/>
            </p:cNvCxnSpPr>
            <p:nvPr/>
          </p:nvCxnSpPr>
          <p:spPr>
            <a:xfrm rot="16200000" flipH="1">
              <a:off x="3787903" y="2824665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矢印コネクタ 69"/>
            <p:cNvCxnSpPr>
              <a:endCxn id="55" idx="1"/>
            </p:cNvCxnSpPr>
            <p:nvPr/>
          </p:nvCxnSpPr>
          <p:spPr>
            <a:xfrm rot="16200000" flipH="1">
              <a:off x="4290107" y="2804576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円/楕円 70"/>
            <p:cNvSpPr/>
            <p:nvPr/>
          </p:nvSpPr>
          <p:spPr>
            <a:xfrm>
              <a:off x="1095348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2" name="直線矢印コネクタ 71"/>
            <p:cNvCxnSpPr>
              <a:stCxn id="81" idx="4"/>
              <a:endCxn id="71" idx="0"/>
            </p:cNvCxnSpPr>
            <p:nvPr/>
          </p:nvCxnSpPr>
          <p:spPr>
            <a:xfrm rot="5400000">
              <a:off x="1045151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円/楕円 72"/>
            <p:cNvSpPr/>
            <p:nvPr/>
          </p:nvSpPr>
          <p:spPr>
            <a:xfrm>
              <a:off x="3104166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4" name="直線矢印コネクタ 73"/>
            <p:cNvCxnSpPr>
              <a:stCxn id="82" idx="4"/>
              <a:endCxn id="73" idx="0"/>
            </p:cNvCxnSpPr>
            <p:nvPr/>
          </p:nvCxnSpPr>
          <p:spPr>
            <a:xfrm rot="5400000">
              <a:off x="3053970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円/楕円 74"/>
            <p:cNvSpPr/>
            <p:nvPr/>
          </p:nvSpPr>
          <p:spPr>
            <a:xfrm>
              <a:off x="2581874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6" name="直線矢印コネクタ 75"/>
            <p:cNvCxnSpPr>
              <a:stCxn id="83" idx="4"/>
              <a:endCxn id="75" idx="0"/>
            </p:cNvCxnSpPr>
            <p:nvPr/>
          </p:nvCxnSpPr>
          <p:spPr>
            <a:xfrm rot="5400000">
              <a:off x="2531677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円/楕円 76"/>
            <p:cNvSpPr/>
            <p:nvPr/>
          </p:nvSpPr>
          <p:spPr>
            <a:xfrm>
              <a:off x="2099757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8" name="直線矢印コネクタ 77"/>
            <p:cNvCxnSpPr>
              <a:stCxn id="84" idx="4"/>
              <a:endCxn id="77" idx="0"/>
            </p:cNvCxnSpPr>
            <p:nvPr/>
          </p:nvCxnSpPr>
          <p:spPr>
            <a:xfrm rot="5400000">
              <a:off x="2049561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円/楕円 78"/>
            <p:cNvSpPr/>
            <p:nvPr/>
          </p:nvSpPr>
          <p:spPr>
            <a:xfrm>
              <a:off x="1577464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0" name="直線矢印コネクタ 79"/>
            <p:cNvCxnSpPr>
              <a:stCxn id="85" idx="4"/>
              <a:endCxn id="79" idx="0"/>
            </p:cNvCxnSpPr>
            <p:nvPr/>
          </p:nvCxnSpPr>
          <p:spPr>
            <a:xfrm rot="5400000">
              <a:off x="1527268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円/楕円 80"/>
            <p:cNvSpPr/>
            <p:nvPr/>
          </p:nvSpPr>
          <p:spPr>
            <a:xfrm>
              <a:off x="1095348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円/楕円 81"/>
            <p:cNvSpPr/>
            <p:nvPr/>
          </p:nvSpPr>
          <p:spPr>
            <a:xfrm>
              <a:off x="3104166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円/楕円 82"/>
            <p:cNvSpPr/>
            <p:nvPr/>
          </p:nvSpPr>
          <p:spPr>
            <a:xfrm>
              <a:off x="2581874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" name="円/楕円 83"/>
            <p:cNvSpPr/>
            <p:nvPr/>
          </p:nvSpPr>
          <p:spPr>
            <a:xfrm>
              <a:off x="2099757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円/楕円 84"/>
            <p:cNvSpPr/>
            <p:nvPr/>
          </p:nvSpPr>
          <p:spPr>
            <a:xfrm>
              <a:off x="1577464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6" name="直線矢印コネクタ 85"/>
            <p:cNvCxnSpPr>
              <a:stCxn id="85" idx="6"/>
              <a:endCxn id="84" idx="2"/>
            </p:cNvCxnSpPr>
            <p:nvPr/>
          </p:nvCxnSpPr>
          <p:spPr>
            <a:xfrm>
              <a:off x="1778346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矢印コネクタ 86"/>
            <p:cNvCxnSpPr>
              <a:stCxn id="81" idx="6"/>
              <a:endCxn id="85" idx="2"/>
            </p:cNvCxnSpPr>
            <p:nvPr/>
          </p:nvCxnSpPr>
          <p:spPr>
            <a:xfrm>
              <a:off x="1296230" y="124342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矢印コネクタ 87"/>
            <p:cNvCxnSpPr>
              <a:stCxn id="84" idx="6"/>
              <a:endCxn id="83" idx="2"/>
            </p:cNvCxnSpPr>
            <p:nvPr/>
          </p:nvCxnSpPr>
          <p:spPr>
            <a:xfrm>
              <a:off x="2300639" y="124342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矢印コネクタ 88"/>
            <p:cNvCxnSpPr>
              <a:stCxn id="83" idx="6"/>
              <a:endCxn id="82" idx="2"/>
            </p:cNvCxnSpPr>
            <p:nvPr/>
          </p:nvCxnSpPr>
          <p:spPr>
            <a:xfrm>
              <a:off x="2782755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円/楕円 89"/>
            <p:cNvSpPr/>
            <p:nvPr/>
          </p:nvSpPr>
          <p:spPr>
            <a:xfrm>
              <a:off x="4630868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1" name="直線矢印コネクタ 90"/>
            <p:cNvCxnSpPr>
              <a:stCxn id="96" idx="4"/>
              <a:endCxn id="90" idx="0"/>
            </p:cNvCxnSpPr>
            <p:nvPr/>
          </p:nvCxnSpPr>
          <p:spPr>
            <a:xfrm rot="5400000">
              <a:off x="4580672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円/楕円 91"/>
            <p:cNvSpPr/>
            <p:nvPr/>
          </p:nvSpPr>
          <p:spPr>
            <a:xfrm>
              <a:off x="4108575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3" name="直線矢印コネクタ 92"/>
            <p:cNvCxnSpPr>
              <a:stCxn id="97" idx="4"/>
              <a:endCxn id="92" idx="0"/>
            </p:cNvCxnSpPr>
            <p:nvPr/>
          </p:nvCxnSpPr>
          <p:spPr>
            <a:xfrm rot="5400000">
              <a:off x="4058379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3626459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5" name="直線矢印コネクタ 94"/>
            <p:cNvCxnSpPr>
              <a:stCxn id="98" idx="4"/>
              <a:endCxn id="94" idx="0"/>
            </p:cNvCxnSpPr>
            <p:nvPr/>
          </p:nvCxnSpPr>
          <p:spPr>
            <a:xfrm rot="5400000">
              <a:off x="3576262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円/楕円 95"/>
            <p:cNvSpPr/>
            <p:nvPr/>
          </p:nvSpPr>
          <p:spPr>
            <a:xfrm>
              <a:off x="4630868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円/楕円 96"/>
            <p:cNvSpPr/>
            <p:nvPr/>
          </p:nvSpPr>
          <p:spPr>
            <a:xfrm>
              <a:off x="4108575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円/楕円 97"/>
            <p:cNvSpPr/>
            <p:nvPr/>
          </p:nvSpPr>
          <p:spPr>
            <a:xfrm>
              <a:off x="3626459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9" name="直線矢印コネクタ 98"/>
            <p:cNvCxnSpPr>
              <a:endCxn id="98" idx="2"/>
            </p:cNvCxnSpPr>
            <p:nvPr/>
          </p:nvCxnSpPr>
          <p:spPr>
            <a:xfrm>
              <a:off x="3305048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矢印コネクタ 99"/>
            <p:cNvCxnSpPr>
              <a:stCxn id="98" idx="6"/>
              <a:endCxn id="97" idx="2"/>
            </p:cNvCxnSpPr>
            <p:nvPr/>
          </p:nvCxnSpPr>
          <p:spPr>
            <a:xfrm>
              <a:off x="3827341" y="124342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矢印コネクタ 100"/>
            <p:cNvCxnSpPr>
              <a:stCxn id="97" idx="6"/>
              <a:endCxn id="96" idx="2"/>
            </p:cNvCxnSpPr>
            <p:nvPr/>
          </p:nvCxnSpPr>
          <p:spPr>
            <a:xfrm>
              <a:off x="4309457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矢印コネクタ 101"/>
            <p:cNvCxnSpPr>
              <a:stCxn id="81" idx="5"/>
              <a:endCxn id="79" idx="1"/>
            </p:cNvCxnSpPr>
            <p:nvPr/>
          </p:nvCxnSpPr>
          <p:spPr>
            <a:xfrm rot="16200000" flipH="1">
              <a:off x="1256792" y="132446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矢印コネクタ 102"/>
            <p:cNvCxnSpPr>
              <a:stCxn id="85" idx="5"/>
              <a:endCxn id="77" idx="1"/>
            </p:cNvCxnSpPr>
            <p:nvPr/>
          </p:nvCxnSpPr>
          <p:spPr>
            <a:xfrm rot="16200000" flipH="1">
              <a:off x="1758996" y="130437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矢印コネクタ 103"/>
            <p:cNvCxnSpPr>
              <a:stCxn id="84" idx="5"/>
              <a:endCxn id="75" idx="1"/>
            </p:cNvCxnSpPr>
            <p:nvPr/>
          </p:nvCxnSpPr>
          <p:spPr>
            <a:xfrm rot="16200000" flipH="1">
              <a:off x="2261201" y="1324466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矢印コネクタ 104"/>
            <p:cNvCxnSpPr>
              <a:stCxn id="83" idx="5"/>
              <a:endCxn id="73" idx="1"/>
            </p:cNvCxnSpPr>
            <p:nvPr/>
          </p:nvCxnSpPr>
          <p:spPr>
            <a:xfrm rot="16200000" flipH="1">
              <a:off x="2763406" y="1304379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矢印コネクタ 105"/>
            <p:cNvCxnSpPr>
              <a:stCxn id="82" idx="5"/>
              <a:endCxn id="94" idx="1"/>
            </p:cNvCxnSpPr>
            <p:nvPr/>
          </p:nvCxnSpPr>
          <p:spPr>
            <a:xfrm rot="16200000" flipH="1">
              <a:off x="3285698" y="130437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矢印コネクタ 106"/>
            <p:cNvCxnSpPr>
              <a:stCxn id="98" idx="5"/>
              <a:endCxn id="92" idx="1"/>
            </p:cNvCxnSpPr>
            <p:nvPr/>
          </p:nvCxnSpPr>
          <p:spPr>
            <a:xfrm rot="16200000" flipH="1">
              <a:off x="3787903" y="132446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線矢印コネクタ 107"/>
            <p:cNvCxnSpPr>
              <a:stCxn id="97" idx="5"/>
              <a:endCxn id="90" idx="1"/>
            </p:cNvCxnSpPr>
            <p:nvPr/>
          </p:nvCxnSpPr>
          <p:spPr>
            <a:xfrm rot="16200000" flipH="1">
              <a:off x="4290107" y="130437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矢印コネクタ 108"/>
            <p:cNvCxnSpPr/>
            <p:nvPr/>
          </p:nvCxnSpPr>
          <p:spPr>
            <a:xfrm rot="5400000">
              <a:off x="1045151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線矢印コネクタ 109"/>
            <p:cNvCxnSpPr/>
            <p:nvPr/>
          </p:nvCxnSpPr>
          <p:spPr>
            <a:xfrm rot="5400000">
              <a:off x="3053970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線矢印コネクタ 110"/>
            <p:cNvCxnSpPr/>
            <p:nvPr/>
          </p:nvCxnSpPr>
          <p:spPr>
            <a:xfrm rot="5400000">
              <a:off x="2531677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矢印コネクタ 111"/>
            <p:cNvCxnSpPr/>
            <p:nvPr/>
          </p:nvCxnSpPr>
          <p:spPr>
            <a:xfrm rot="5400000">
              <a:off x="2049561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矢印コネクタ 112"/>
            <p:cNvCxnSpPr/>
            <p:nvPr/>
          </p:nvCxnSpPr>
          <p:spPr>
            <a:xfrm rot="5400000">
              <a:off x="1527268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線矢印コネクタ 113"/>
            <p:cNvCxnSpPr/>
            <p:nvPr/>
          </p:nvCxnSpPr>
          <p:spPr>
            <a:xfrm>
              <a:off x="1778346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線矢印コネクタ 114"/>
            <p:cNvCxnSpPr/>
            <p:nvPr/>
          </p:nvCxnSpPr>
          <p:spPr>
            <a:xfrm>
              <a:off x="1296230" y="174349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線矢印コネクタ 115"/>
            <p:cNvCxnSpPr/>
            <p:nvPr/>
          </p:nvCxnSpPr>
          <p:spPr>
            <a:xfrm>
              <a:off x="2300639" y="174349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線矢印コネクタ 116"/>
            <p:cNvCxnSpPr/>
            <p:nvPr/>
          </p:nvCxnSpPr>
          <p:spPr>
            <a:xfrm>
              <a:off x="2782755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線矢印コネクタ 117"/>
            <p:cNvCxnSpPr/>
            <p:nvPr/>
          </p:nvCxnSpPr>
          <p:spPr>
            <a:xfrm rot="5400000">
              <a:off x="4580672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線矢印コネクタ 118"/>
            <p:cNvCxnSpPr/>
            <p:nvPr/>
          </p:nvCxnSpPr>
          <p:spPr>
            <a:xfrm rot="5400000">
              <a:off x="4058379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線矢印コネクタ 119"/>
            <p:cNvCxnSpPr/>
            <p:nvPr/>
          </p:nvCxnSpPr>
          <p:spPr>
            <a:xfrm rot="5400000">
              <a:off x="3576262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線矢印コネクタ 120"/>
            <p:cNvCxnSpPr/>
            <p:nvPr/>
          </p:nvCxnSpPr>
          <p:spPr>
            <a:xfrm>
              <a:off x="3305048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矢印コネクタ 121"/>
            <p:cNvCxnSpPr/>
            <p:nvPr/>
          </p:nvCxnSpPr>
          <p:spPr>
            <a:xfrm>
              <a:off x="3827341" y="174349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矢印コネクタ 122"/>
            <p:cNvCxnSpPr/>
            <p:nvPr/>
          </p:nvCxnSpPr>
          <p:spPr>
            <a:xfrm>
              <a:off x="4309457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線矢印コネクタ 123"/>
            <p:cNvCxnSpPr/>
            <p:nvPr/>
          </p:nvCxnSpPr>
          <p:spPr>
            <a:xfrm rot="16200000" flipH="1">
              <a:off x="1256792" y="182453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矢印コネクタ 124"/>
            <p:cNvCxnSpPr/>
            <p:nvPr/>
          </p:nvCxnSpPr>
          <p:spPr>
            <a:xfrm rot="16200000" flipH="1">
              <a:off x="1758996" y="180444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矢印コネクタ 125"/>
            <p:cNvCxnSpPr/>
            <p:nvPr/>
          </p:nvCxnSpPr>
          <p:spPr>
            <a:xfrm rot="16200000" flipH="1">
              <a:off x="2261201" y="1824532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矢印コネクタ 126"/>
            <p:cNvCxnSpPr/>
            <p:nvPr/>
          </p:nvCxnSpPr>
          <p:spPr>
            <a:xfrm rot="16200000" flipH="1">
              <a:off x="2763406" y="1804445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矢印コネクタ 127"/>
            <p:cNvCxnSpPr/>
            <p:nvPr/>
          </p:nvCxnSpPr>
          <p:spPr>
            <a:xfrm rot="16200000" flipH="1">
              <a:off x="3285698" y="180444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矢印コネクタ 128"/>
            <p:cNvCxnSpPr/>
            <p:nvPr/>
          </p:nvCxnSpPr>
          <p:spPr>
            <a:xfrm rot="16200000" flipH="1">
              <a:off x="3787903" y="182453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矢印コネクタ 129"/>
            <p:cNvCxnSpPr/>
            <p:nvPr/>
          </p:nvCxnSpPr>
          <p:spPr>
            <a:xfrm rot="16200000" flipH="1">
              <a:off x="4290107" y="180444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円/楕円 130"/>
            <p:cNvSpPr/>
            <p:nvPr/>
          </p:nvSpPr>
          <p:spPr>
            <a:xfrm>
              <a:off x="1095348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2" name="直線矢印コネクタ 131"/>
            <p:cNvCxnSpPr>
              <a:stCxn id="141" idx="4"/>
              <a:endCxn id="131" idx="0"/>
            </p:cNvCxnSpPr>
            <p:nvPr/>
          </p:nvCxnSpPr>
          <p:spPr>
            <a:xfrm rot="5400000">
              <a:off x="1045151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円/楕円 132"/>
            <p:cNvSpPr/>
            <p:nvPr/>
          </p:nvSpPr>
          <p:spPr>
            <a:xfrm>
              <a:off x="3104166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4" name="直線矢印コネクタ 133"/>
            <p:cNvCxnSpPr>
              <a:stCxn id="142" idx="4"/>
              <a:endCxn id="133" idx="0"/>
            </p:cNvCxnSpPr>
            <p:nvPr/>
          </p:nvCxnSpPr>
          <p:spPr>
            <a:xfrm rot="5400000">
              <a:off x="3053970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円/楕円 134"/>
            <p:cNvSpPr/>
            <p:nvPr/>
          </p:nvSpPr>
          <p:spPr>
            <a:xfrm>
              <a:off x="2581874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6" name="直線矢印コネクタ 135"/>
            <p:cNvCxnSpPr>
              <a:stCxn id="143" idx="4"/>
              <a:endCxn id="135" idx="0"/>
            </p:cNvCxnSpPr>
            <p:nvPr/>
          </p:nvCxnSpPr>
          <p:spPr>
            <a:xfrm rot="5400000">
              <a:off x="2531677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円/楕円 136"/>
            <p:cNvSpPr/>
            <p:nvPr/>
          </p:nvSpPr>
          <p:spPr>
            <a:xfrm>
              <a:off x="2099757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8" name="直線矢印コネクタ 137"/>
            <p:cNvCxnSpPr>
              <a:stCxn id="144" idx="4"/>
              <a:endCxn id="137" idx="0"/>
            </p:cNvCxnSpPr>
            <p:nvPr/>
          </p:nvCxnSpPr>
          <p:spPr>
            <a:xfrm rot="5400000">
              <a:off x="2049561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円/楕円 138"/>
            <p:cNvSpPr/>
            <p:nvPr/>
          </p:nvSpPr>
          <p:spPr>
            <a:xfrm>
              <a:off x="1577464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40" name="直線矢印コネクタ 139"/>
            <p:cNvCxnSpPr>
              <a:stCxn id="145" idx="4"/>
              <a:endCxn id="139" idx="0"/>
            </p:cNvCxnSpPr>
            <p:nvPr/>
          </p:nvCxnSpPr>
          <p:spPr>
            <a:xfrm rot="5400000">
              <a:off x="1527268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円/楕円 140"/>
            <p:cNvSpPr/>
            <p:nvPr/>
          </p:nvSpPr>
          <p:spPr>
            <a:xfrm>
              <a:off x="1095348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2" name="円/楕円 141"/>
            <p:cNvSpPr/>
            <p:nvPr/>
          </p:nvSpPr>
          <p:spPr>
            <a:xfrm>
              <a:off x="3104166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3" name="円/楕円 142"/>
            <p:cNvSpPr/>
            <p:nvPr/>
          </p:nvSpPr>
          <p:spPr>
            <a:xfrm>
              <a:off x="2581874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円/楕円 143"/>
            <p:cNvSpPr/>
            <p:nvPr/>
          </p:nvSpPr>
          <p:spPr>
            <a:xfrm>
              <a:off x="2099757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5" name="円/楕円 144"/>
            <p:cNvSpPr/>
            <p:nvPr/>
          </p:nvSpPr>
          <p:spPr>
            <a:xfrm>
              <a:off x="1577464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46" name="直線矢印コネクタ 145"/>
            <p:cNvCxnSpPr>
              <a:stCxn id="145" idx="6"/>
              <a:endCxn id="144" idx="2"/>
            </p:cNvCxnSpPr>
            <p:nvPr/>
          </p:nvCxnSpPr>
          <p:spPr>
            <a:xfrm>
              <a:off x="1778346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線矢印コネクタ 146"/>
            <p:cNvCxnSpPr>
              <a:stCxn id="141" idx="6"/>
              <a:endCxn id="145" idx="2"/>
            </p:cNvCxnSpPr>
            <p:nvPr/>
          </p:nvCxnSpPr>
          <p:spPr>
            <a:xfrm>
              <a:off x="1296230" y="424382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線矢印コネクタ 147"/>
            <p:cNvCxnSpPr>
              <a:stCxn id="144" idx="6"/>
              <a:endCxn id="143" idx="2"/>
            </p:cNvCxnSpPr>
            <p:nvPr/>
          </p:nvCxnSpPr>
          <p:spPr>
            <a:xfrm>
              <a:off x="2300639" y="424382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線矢印コネクタ 148"/>
            <p:cNvCxnSpPr>
              <a:stCxn id="143" idx="6"/>
              <a:endCxn id="142" idx="2"/>
            </p:cNvCxnSpPr>
            <p:nvPr/>
          </p:nvCxnSpPr>
          <p:spPr>
            <a:xfrm>
              <a:off x="2782755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円/楕円 149"/>
            <p:cNvSpPr/>
            <p:nvPr/>
          </p:nvSpPr>
          <p:spPr>
            <a:xfrm>
              <a:off x="4630868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1" name="直線矢印コネクタ 150"/>
            <p:cNvCxnSpPr>
              <a:stCxn id="156" idx="4"/>
              <a:endCxn id="150" idx="0"/>
            </p:cNvCxnSpPr>
            <p:nvPr/>
          </p:nvCxnSpPr>
          <p:spPr>
            <a:xfrm rot="5400000">
              <a:off x="4580672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円/楕円 151"/>
            <p:cNvSpPr/>
            <p:nvPr/>
          </p:nvSpPr>
          <p:spPr>
            <a:xfrm>
              <a:off x="4108575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3" name="直線矢印コネクタ 152"/>
            <p:cNvCxnSpPr>
              <a:stCxn id="157" idx="4"/>
              <a:endCxn id="152" idx="0"/>
            </p:cNvCxnSpPr>
            <p:nvPr/>
          </p:nvCxnSpPr>
          <p:spPr>
            <a:xfrm rot="5400000">
              <a:off x="4058379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円/楕円 153"/>
            <p:cNvSpPr/>
            <p:nvPr/>
          </p:nvSpPr>
          <p:spPr>
            <a:xfrm>
              <a:off x="3626459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5" name="直線矢印コネクタ 154"/>
            <p:cNvCxnSpPr>
              <a:stCxn id="158" idx="4"/>
              <a:endCxn id="154" idx="0"/>
            </p:cNvCxnSpPr>
            <p:nvPr/>
          </p:nvCxnSpPr>
          <p:spPr>
            <a:xfrm rot="5400000">
              <a:off x="3576262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円/楕円 155"/>
            <p:cNvSpPr/>
            <p:nvPr/>
          </p:nvSpPr>
          <p:spPr>
            <a:xfrm>
              <a:off x="4630868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円/楕円 156"/>
            <p:cNvSpPr/>
            <p:nvPr/>
          </p:nvSpPr>
          <p:spPr>
            <a:xfrm>
              <a:off x="4108575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円/楕円 157"/>
            <p:cNvSpPr/>
            <p:nvPr/>
          </p:nvSpPr>
          <p:spPr>
            <a:xfrm>
              <a:off x="3626459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9" name="直線矢印コネクタ 158"/>
            <p:cNvCxnSpPr>
              <a:endCxn id="158" idx="2"/>
            </p:cNvCxnSpPr>
            <p:nvPr/>
          </p:nvCxnSpPr>
          <p:spPr>
            <a:xfrm>
              <a:off x="3305048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線矢印コネクタ 159"/>
            <p:cNvCxnSpPr>
              <a:stCxn id="158" idx="6"/>
              <a:endCxn id="157" idx="2"/>
            </p:cNvCxnSpPr>
            <p:nvPr/>
          </p:nvCxnSpPr>
          <p:spPr>
            <a:xfrm>
              <a:off x="3827341" y="424382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矢印コネクタ 160"/>
            <p:cNvCxnSpPr>
              <a:stCxn id="157" idx="6"/>
              <a:endCxn id="156" idx="2"/>
            </p:cNvCxnSpPr>
            <p:nvPr/>
          </p:nvCxnSpPr>
          <p:spPr>
            <a:xfrm>
              <a:off x="4309457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矢印コネクタ 161"/>
            <p:cNvCxnSpPr>
              <a:stCxn id="141" idx="5"/>
              <a:endCxn id="139" idx="1"/>
            </p:cNvCxnSpPr>
            <p:nvPr/>
          </p:nvCxnSpPr>
          <p:spPr>
            <a:xfrm rot="16200000" flipH="1">
              <a:off x="1256792" y="432486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矢印コネクタ 162"/>
            <p:cNvCxnSpPr>
              <a:stCxn id="145" idx="5"/>
              <a:endCxn id="137" idx="1"/>
            </p:cNvCxnSpPr>
            <p:nvPr/>
          </p:nvCxnSpPr>
          <p:spPr>
            <a:xfrm rot="16200000" flipH="1">
              <a:off x="1758996" y="430477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矢印コネクタ 163"/>
            <p:cNvCxnSpPr>
              <a:stCxn id="144" idx="5"/>
              <a:endCxn id="135" idx="1"/>
            </p:cNvCxnSpPr>
            <p:nvPr/>
          </p:nvCxnSpPr>
          <p:spPr>
            <a:xfrm rot="16200000" flipH="1">
              <a:off x="2261201" y="4324862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矢印コネクタ 164"/>
            <p:cNvCxnSpPr>
              <a:stCxn id="143" idx="5"/>
              <a:endCxn id="133" idx="1"/>
            </p:cNvCxnSpPr>
            <p:nvPr/>
          </p:nvCxnSpPr>
          <p:spPr>
            <a:xfrm rot="16200000" flipH="1">
              <a:off x="2763406" y="4304775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矢印コネクタ 165"/>
            <p:cNvCxnSpPr>
              <a:stCxn id="142" idx="5"/>
              <a:endCxn id="154" idx="1"/>
            </p:cNvCxnSpPr>
            <p:nvPr/>
          </p:nvCxnSpPr>
          <p:spPr>
            <a:xfrm rot="16200000" flipH="1">
              <a:off x="3285698" y="430477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矢印コネクタ 166"/>
            <p:cNvCxnSpPr>
              <a:stCxn id="158" idx="5"/>
              <a:endCxn id="152" idx="1"/>
            </p:cNvCxnSpPr>
            <p:nvPr/>
          </p:nvCxnSpPr>
          <p:spPr>
            <a:xfrm rot="16200000" flipH="1">
              <a:off x="3787903" y="432486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線矢印コネクタ 167"/>
            <p:cNvCxnSpPr>
              <a:stCxn id="157" idx="5"/>
              <a:endCxn id="150" idx="1"/>
            </p:cNvCxnSpPr>
            <p:nvPr/>
          </p:nvCxnSpPr>
          <p:spPr>
            <a:xfrm rot="16200000" flipH="1">
              <a:off x="4290107" y="430477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線矢印コネクタ 168"/>
            <p:cNvCxnSpPr/>
            <p:nvPr/>
          </p:nvCxnSpPr>
          <p:spPr>
            <a:xfrm>
              <a:off x="1778346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線矢印コネクタ 169"/>
            <p:cNvCxnSpPr/>
            <p:nvPr/>
          </p:nvCxnSpPr>
          <p:spPr>
            <a:xfrm>
              <a:off x="1296230" y="474388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線矢印コネクタ 170"/>
            <p:cNvCxnSpPr/>
            <p:nvPr/>
          </p:nvCxnSpPr>
          <p:spPr>
            <a:xfrm>
              <a:off x="2300639" y="474388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線矢印コネクタ 171"/>
            <p:cNvCxnSpPr/>
            <p:nvPr/>
          </p:nvCxnSpPr>
          <p:spPr>
            <a:xfrm>
              <a:off x="2782755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線矢印コネクタ 172"/>
            <p:cNvCxnSpPr/>
            <p:nvPr/>
          </p:nvCxnSpPr>
          <p:spPr>
            <a:xfrm>
              <a:off x="3305048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線矢印コネクタ 173"/>
            <p:cNvCxnSpPr/>
            <p:nvPr/>
          </p:nvCxnSpPr>
          <p:spPr>
            <a:xfrm>
              <a:off x="3827341" y="474388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線矢印コネクタ 174"/>
            <p:cNvCxnSpPr/>
            <p:nvPr/>
          </p:nvCxnSpPr>
          <p:spPr>
            <a:xfrm>
              <a:off x="4309457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円/楕円 175"/>
            <p:cNvSpPr/>
            <p:nvPr/>
          </p:nvSpPr>
          <p:spPr>
            <a:xfrm>
              <a:off x="1095348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7" name="直線矢印コネクタ 176"/>
            <p:cNvCxnSpPr>
              <a:endCxn id="176" idx="0"/>
            </p:cNvCxnSpPr>
            <p:nvPr/>
          </p:nvCxnSpPr>
          <p:spPr>
            <a:xfrm rot="5400000">
              <a:off x="1045151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円/楕円 177"/>
            <p:cNvSpPr/>
            <p:nvPr/>
          </p:nvSpPr>
          <p:spPr>
            <a:xfrm>
              <a:off x="3104166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9" name="直線矢印コネクタ 178"/>
            <p:cNvCxnSpPr>
              <a:endCxn id="178" idx="0"/>
            </p:cNvCxnSpPr>
            <p:nvPr/>
          </p:nvCxnSpPr>
          <p:spPr>
            <a:xfrm rot="5400000">
              <a:off x="3053970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円/楕円 179"/>
            <p:cNvSpPr/>
            <p:nvPr/>
          </p:nvSpPr>
          <p:spPr>
            <a:xfrm>
              <a:off x="2581874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1" name="直線矢印コネクタ 180"/>
            <p:cNvCxnSpPr>
              <a:endCxn id="180" idx="0"/>
            </p:cNvCxnSpPr>
            <p:nvPr/>
          </p:nvCxnSpPr>
          <p:spPr>
            <a:xfrm rot="5400000">
              <a:off x="2531677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円/楕円 181"/>
            <p:cNvSpPr/>
            <p:nvPr/>
          </p:nvSpPr>
          <p:spPr>
            <a:xfrm>
              <a:off x="2099757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3" name="直線矢印コネクタ 182"/>
            <p:cNvCxnSpPr>
              <a:endCxn id="182" idx="0"/>
            </p:cNvCxnSpPr>
            <p:nvPr/>
          </p:nvCxnSpPr>
          <p:spPr>
            <a:xfrm rot="5400000">
              <a:off x="2049561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円/楕円 183"/>
            <p:cNvSpPr/>
            <p:nvPr/>
          </p:nvSpPr>
          <p:spPr>
            <a:xfrm>
              <a:off x="1577464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5" name="直線矢印コネクタ 184"/>
            <p:cNvCxnSpPr>
              <a:endCxn id="184" idx="0"/>
            </p:cNvCxnSpPr>
            <p:nvPr/>
          </p:nvCxnSpPr>
          <p:spPr>
            <a:xfrm rot="5400000">
              <a:off x="1527268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線矢印コネクタ 185"/>
            <p:cNvCxnSpPr/>
            <p:nvPr/>
          </p:nvCxnSpPr>
          <p:spPr>
            <a:xfrm>
              <a:off x="1778346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矢印コネクタ 186"/>
            <p:cNvCxnSpPr/>
            <p:nvPr/>
          </p:nvCxnSpPr>
          <p:spPr>
            <a:xfrm>
              <a:off x="1296230" y="3243689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矢印コネクタ 187"/>
            <p:cNvCxnSpPr/>
            <p:nvPr/>
          </p:nvCxnSpPr>
          <p:spPr>
            <a:xfrm>
              <a:off x="2300639" y="3243689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線矢印コネクタ 188"/>
            <p:cNvCxnSpPr/>
            <p:nvPr/>
          </p:nvCxnSpPr>
          <p:spPr>
            <a:xfrm>
              <a:off x="2782755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円/楕円 189"/>
            <p:cNvSpPr/>
            <p:nvPr/>
          </p:nvSpPr>
          <p:spPr>
            <a:xfrm>
              <a:off x="4630868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1" name="直線矢印コネクタ 190"/>
            <p:cNvCxnSpPr>
              <a:endCxn id="190" idx="0"/>
            </p:cNvCxnSpPr>
            <p:nvPr/>
          </p:nvCxnSpPr>
          <p:spPr>
            <a:xfrm rot="5400000">
              <a:off x="4580672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円/楕円 191"/>
            <p:cNvSpPr/>
            <p:nvPr/>
          </p:nvSpPr>
          <p:spPr>
            <a:xfrm>
              <a:off x="4108575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3" name="直線矢印コネクタ 192"/>
            <p:cNvCxnSpPr>
              <a:endCxn id="192" idx="0"/>
            </p:cNvCxnSpPr>
            <p:nvPr/>
          </p:nvCxnSpPr>
          <p:spPr>
            <a:xfrm rot="5400000">
              <a:off x="4058379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円/楕円 193"/>
            <p:cNvSpPr/>
            <p:nvPr/>
          </p:nvSpPr>
          <p:spPr>
            <a:xfrm>
              <a:off x="3626459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5" name="直線矢印コネクタ 194"/>
            <p:cNvCxnSpPr>
              <a:endCxn id="194" idx="0"/>
            </p:cNvCxnSpPr>
            <p:nvPr/>
          </p:nvCxnSpPr>
          <p:spPr>
            <a:xfrm rot="5400000">
              <a:off x="3576262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線矢印コネクタ 195"/>
            <p:cNvCxnSpPr/>
            <p:nvPr/>
          </p:nvCxnSpPr>
          <p:spPr>
            <a:xfrm>
              <a:off x="3305048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線矢印コネクタ 196"/>
            <p:cNvCxnSpPr/>
            <p:nvPr/>
          </p:nvCxnSpPr>
          <p:spPr>
            <a:xfrm>
              <a:off x="3827341" y="3243689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矢印コネクタ 197"/>
            <p:cNvCxnSpPr/>
            <p:nvPr/>
          </p:nvCxnSpPr>
          <p:spPr>
            <a:xfrm>
              <a:off x="4309457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線矢印コネクタ 198"/>
            <p:cNvCxnSpPr>
              <a:endCxn id="184" idx="1"/>
            </p:cNvCxnSpPr>
            <p:nvPr/>
          </p:nvCxnSpPr>
          <p:spPr>
            <a:xfrm rot="16200000" flipH="1">
              <a:off x="1256792" y="3324731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線矢印コネクタ 199"/>
            <p:cNvCxnSpPr>
              <a:endCxn id="182" idx="1"/>
            </p:cNvCxnSpPr>
            <p:nvPr/>
          </p:nvCxnSpPr>
          <p:spPr>
            <a:xfrm rot="16200000" flipH="1">
              <a:off x="1758996" y="3304642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線矢印コネクタ 200"/>
            <p:cNvCxnSpPr>
              <a:endCxn id="180" idx="1"/>
            </p:cNvCxnSpPr>
            <p:nvPr/>
          </p:nvCxnSpPr>
          <p:spPr>
            <a:xfrm rot="16200000" flipH="1">
              <a:off x="2261201" y="3324730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線矢印コネクタ 201"/>
            <p:cNvCxnSpPr>
              <a:endCxn id="178" idx="1"/>
            </p:cNvCxnSpPr>
            <p:nvPr/>
          </p:nvCxnSpPr>
          <p:spPr>
            <a:xfrm rot="16200000" flipH="1">
              <a:off x="2763406" y="3304643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線矢印コネクタ 202"/>
            <p:cNvCxnSpPr>
              <a:endCxn id="194" idx="1"/>
            </p:cNvCxnSpPr>
            <p:nvPr/>
          </p:nvCxnSpPr>
          <p:spPr>
            <a:xfrm rot="16200000" flipH="1">
              <a:off x="3285698" y="3304642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線矢印コネクタ 203"/>
            <p:cNvCxnSpPr>
              <a:endCxn id="192" idx="1"/>
            </p:cNvCxnSpPr>
            <p:nvPr/>
          </p:nvCxnSpPr>
          <p:spPr>
            <a:xfrm rot="16200000" flipH="1">
              <a:off x="3787903" y="3324731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線矢印コネクタ 204"/>
            <p:cNvCxnSpPr>
              <a:endCxn id="190" idx="1"/>
            </p:cNvCxnSpPr>
            <p:nvPr/>
          </p:nvCxnSpPr>
          <p:spPr>
            <a:xfrm rot="16200000" flipH="1">
              <a:off x="4290107" y="3304642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矢印コネクタ 205"/>
            <p:cNvCxnSpPr/>
            <p:nvPr/>
          </p:nvCxnSpPr>
          <p:spPr>
            <a:xfrm rot="5400000">
              <a:off x="1045151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矢印コネクタ 206"/>
            <p:cNvCxnSpPr/>
            <p:nvPr/>
          </p:nvCxnSpPr>
          <p:spPr>
            <a:xfrm rot="5400000">
              <a:off x="3053970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矢印コネクタ 207"/>
            <p:cNvCxnSpPr/>
            <p:nvPr/>
          </p:nvCxnSpPr>
          <p:spPr>
            <a:xfrm rot="5400000">
              <a:off x="2531677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線矢印コネクタ 208"/>
            <p:cNvCxnSpPr/>
            <p:nvPr/>
          </p:nvCxnSpPr>
          <p:spPr>
            <a:xfrm rot="5400000">
              <a:off x="2049561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 rot="5400000">
              <a:off x="1527268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>
              <a:off x="1778346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線矢印コネクタ 211"/>
            <p:cNvCxnSpPr/>
            <p:nvPr/>
          </p:nvCxnSpPr>
          <p:spPr>
            <a:xfrm>
              <a:off x="1296230" y="374375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線矢印コネクタ 212"/>
            <p:cNvCxnSpPr/>
            <p:nvPr/>
          </p:nvCxnSpPr>
          <p:spPr>
            <a:xfrm>
              <a:off x="2300639" y="374375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線矢印コネクタ 213"/>
            <p:cNvCxnSpPr/>
            <p:nvPr/>
          </p:nvCxnSpPr>
          <p:spPr>
            <a:xfrm>
              <a:off x="2782755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線矢印コネクタ 214"/>
            <p:cNvCxnSpPr/>
            <p:nvPr/>
          </p:nvCxnSpPr>
          <p:spPr>
            <a:xfrm rot="5400000">
              <a:off x="4580672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線矢印コネクタ 215"/>
            <p:cNvCxnSpPr/>
            <p:nvPr/>
          </p:nvCxnSpPr>
          <p:spPr>
            <a:xfrm rot="5400000">
              <a:off x="4058379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線矢印コネクタ 216"/>
            <p:cNvCxnSpPr/>
            <p:nvPr/>
          </p:nvCxnSpPr>
          <p:spPr>
            <a:xfrm rot="5400000">
              <a:off x="3576262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線矢印コネクタ 217"/>
            <p:cNvCxnSpPr/>
            <p:nvPr/>
          </p:nvCxnSpPr>
          <p:spPr>
            <a:xfrm>
              <a:off x="3305048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矢印コネクタ 218"/>
            <p:cNvCxnSpPr/>
            <p:nvPr/>
          </p:nvCxnSpPr>
          <p:spPr>
            <a:xfrm>
              <a:off x="3827341" y="374375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矢印コネクタ 219"/>
            <p:cNvCxnSpPr/>
            <p:nvPr/>
          </p:nvCxnSpPr>
          <p:spPr>
            <a:xfrm>
              <a:off x="4309457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線矢印コネクタ 220"/>
            <p:cNvCxnSpPr/>
            <p:nvPr/>
          </p:nvCxnSpPr>
          <p:spPr>
            <a:xfrm rot="16200000" flipH="1">
              <a:off x="1256792" y="382479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線矢印コネクタ 221"/>
            <p:cNvCxnSpPr/>
            <p:nvPr/>
          </p:nvCxnSpPr>
          <p:spPr>
            <a:xfrm rot="16200000" flipH="1">
              <a:off x="1758996" y="380470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線矢印コネクタ 222"/>
            <p:cNvCxnSpPr/>
            <p:nvPr/>
          </p:nvCxnSpPr>
          <p:spPr>
            <a:xfrm rot="16200000" flipH="1">
              <a:off x="2261201" y="3824796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線矢印コネクタ 223"/>
            <p:cNvCxnSpPr/>
            <p:nvPr/>
          </p:nvCxnSpPr>
          <p:spPr>
            <a:xfrm rot="16200000" flipH="1">
              <a:off x="2763406" y="3804709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線矢印コネクタ 224"/>
            <p:cNvCxnSpPr/>
            <p:nvPr/>
          </p:nvCxnSpPr>
          <p:spPr>
            <a:xfrm rot="16200000" flipH="1">
              <a:off x="3285698" y="380470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線矢印コネクタ 225"/>
            <p:cNvCxnSpPr/>
            <p:nvPr/>
          </p:nvCxnSpPr>
          <p:spPr>
            <a:xfrm rot="16200000" flipH="1">
              <a:off x="3787903" y="382479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線矢印コネクタ 226"/>
            <p:cNvCxnSpPr/>
            <p:nvPr/>
          </p:nvCxnSpPr>
          <p:spPr>
            <a:xfrm rot="16200000" flipH="1">
              <a:off x="4290107" y="380470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テキスト ボックス 227"/>
            <p:cNvSpPr txBox="1"/>
            <p:nvPr/>
          </p:nvSpPr>
          <p:spPr>
            <a:xfrm>
              <a:off x="1309662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29" name="テキスト ボックス 228"/>
            <p:cNvSpPr txBox="1"/>
            <p:nvPr/>
          </p:nvSpPr>
          <p:spPr>
            <a:xfrm>
              <a:off x="1816140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0" name="テキスト ボックス 229"/>
            <p:cNvSpPr txBox="1"/>
            <p:nvPr/>
          </p:nvSpPr>
          <p:spPr>
            <a:xfrm>
              <a:off x="230177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C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1" name="テキスト ボックス 230"/>
            <p:cNvSpPr txBox="1"/>
            <p:nvPr/>
          </p:nvSpPr>
          <p:spPr>
            <a:xfrm>
              <a:off x="2798638" y="785794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G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3317940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3" name="テキスト ボックス 232"/>
            <p:cNvSpPr txBox="1"/>
            <p:nvPr/>
          </p:nvSpPr>
          <p:spPr>
            <a:xfrm>
              <a:off x="380357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4" name="テキスト ボックス 233"/>
            <p:cNvSpPr txBox="1"/>
            <p:nvPr/>
          </p:nvSpPr>
          <p:spPr>
            <a:xfrm>
              <a:off x="431005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C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5" name="テキスト ボックス 234"/>
            <p:cNvSpPr txBox="1"/>
            <p:nvPr/>
          </p:nvSpPr>
          <p:spPr>
            <a:xfrm>
              <a:off x="673132" y="1357298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6" name="テキスト ボックス 235"/>
            <p:cNvSpPr txBox="1"/>
            <p:nvPr/>
          </p:nvSpPr>
          <p:spPr>
            <a:xfrm>
              <a:off x="683552" y="185736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7" name="テキスト ボックス 236"/>
            <p:cNvSpPr txBox="1"/>
            <p:nvPr/>
          </p:nvSpPr>
          <p:spPr>
            <a:xfrm>
              <a:off x="666720" y="235743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G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8" name="テキスト ボックス 237"/>
            <p:cNvSpPr txBox="1"/>
            <p:nvPr/>
          </p:nvSpPr>
          <p:spPr>
            <a:xfrm>
              <a:off x="683552" y="285749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9" name="テキスト ボックス 238"/>
            <p:cNvSpPr txBox="1"/>
            <p:nvPr/>
          </p:nvSpPr>
          <p:spPr>
            <a:xfrm>
              <a:off x="683552" y="34290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40" name="テキスト ボックス 239"/>
            <p:cNvSpPr txBox="1"/>
            <p:nvPr/>
          </p:nvSpPr>
          <p:spPr>
            <a:xfrm>
              <a:off x="673132" y="3857628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41" name="テキスト ボックス 240"/>
            <p:cNvSpPr txBox="1"/>
            <p:nvPr/>
          </p:nvSpPr>
          <p:spPr>
            <a:xfrm>
              <a:off x="683552" y="43576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242" name="グループ化 241"/>
          <p:cNvGrpSpPr/>
          <p:nvPr/>
        </p:nvGrpSpPr>
        <p:grpSpPr>
          <a:xfrm>
            <a:off x="4953000" y="836712"/>
            <a:ext cx="4680000" cy="4644000"/>
            <a:chOff x="666720" y="785794"/>
            <a:chExt cx="4165030" cy="4060625"/>
          </a:xfrm>
        </p:grpSpPr>
        <p:sp>
          <p:nvSpPr>
            <p:cNvPr id="243" name="円/楕円 242"/>
            <p:cNvSpPr/>
            <p:nvPr/>
          </p:nvSpPr>
          <p:spPr>
            <a:xfrm>
              <a:off x="1095348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4" name="直線矢印コネクタ 243"/>
            <p:cNvCxnSpPr>
              <a:stCxn id="253" idx="4"/>
              <a:endCxn id="243" idx="0"/>
            </p:cNvCxnSpPr>
            <p:nvPr/>
          </p:nvCxnSpPr>
          <p:spPr>
            <a:xfrm rot="5400000">
              <a:off x="1045151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円/楕円 244"/>
            <p:cNvSpPr/>
            <p:nvPr/>
          </p:nvSpPr>
          <p:spPr>
            <a:xfrm>
              <a:off x="3104166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6" name="直線矢印コネクタ 245"/>
            <p:cNvCxnSpPr>
              <a:stCxn id="254" idx="4"/>
              <a:endCxn id="245" idx="0"/>
            </p:cNvCxnSpPr>
            <p:nvPr/>
          </p:nvCxnSpPr>
          <p:spPr>
            <a:xfrm rot="5400000">
              <a:off x="3053970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円/楕円 246"/>
            <p:cNvSpPr/>
            <p:nvPr/>
          </p:nvSpPr>
          <p:spPr>
            <a:xfrm>
              <a:off x="2581874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8" name="直線矢印コネクタ 247"/>
            <p:cNvCxnSpPr>
              <a:stCxn id="255" idx="4"/>
              <a:endCxn id="247" idx="0"/>
            </p:cNvCxnSpPr>
            <p:nvPr/>
          </p:nvCxnSpPr>
          <p:spPr>
            <a:xfrm rot="5400000">
              <a:off x="2531677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円/楕円 248"/>
            <p:cNvSpPr/>
            <p:nvPr/>
          </p:nvSpPr>
          <p:spPr>
            <a:xfrm>
              <a:off x="2099757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0" name="直線矢印コネクタ 249"/>
            <p:cNvCxnSpPr>
              <a:stCxn id="256" idx="4"/>
              <a:endCxn id="249" idx="0"/>
            </p:cNvCxnSpPr>
            <p:nvPr/>
          </p:nvCxnSpPr>
          <p:spPr>
            <a:xfrm rot="5400000">
              <a:off x="2049561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円/楕円 250"/>
            <p:cNvSpPr/>
            <p:nvPr/>
          </p:nvSpPr>
          <p:spPr>
            <a:xfrm>
              <a:off x="1577464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2" name="直線矢印コネクタ 251"/>
            <p:cNvCxnSpPr>
              <a:stCxn id="257" idx="4"/>
              <a:endCxn id="251" idx="0"/>
            </p:cNvCxnSpPr>
            <p:nvPr/>
          </p:nvCxnSpPr>
          <p:spPr>
            <a:xfrm rot="5400000">
              <a:off x="1527268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円/楕円 252"/>
            <p:cNvSpPr/>
            <p:nvPr/>
          </p:nvSpPr>
          <p:spPr>
            <a:xfrm>
              <a:off x="1095348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4" name="円/楕円 253"/>
            <p:cNvSpPr/>
            <p:nvPr/>
          </p:nvSpPr>
          <p:spPr>
            <a:xfrm>
              <a:off x="3104166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5" name="円/楕円 254"/>
            <p:cNvSpPr/>
            <p:nvPr/>
          </p:nvSpPr>
          <p:spPr>
            <a:xfrm>
              <a:off x="2581874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円/楕円 255"/>
            <p:cNvSpPr/>
            <p:nvPr/>
          </p:nvSpPr>
          <p:spPr>
            <a:xfrm>
              <a:off x="2099757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7" name="円/楕円 256"/>
            <p:cNvSpPr/>
            <p:nvPr/>
          </p:nvSpPr>
          <p:spPr>
            <a:xfrm>
              <a:off x="1577464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8" name="直線矢印コネクタ 257"/>
            <p:cNvCxnSpPr>
              <a:stCxn id="257" idx="6"/>
              <a:endCxn id="256" idx="2"/>
            </p:cNvCxnSpPr>
            <p:nvPr/>
          </p:nvCxnSpPr>
          <p:spPr>
            <a:xfrm>
              <a:off x="1778346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線矢印コネクタ 258"/>
            <p:cNvCxnSpPr>
              <a:stCxn id="253" idx="6"/>
              <a:endCxn id="257" idx="2"/>
            </p:cNvCxnSpPr>
            <p:nvPr/>
          </p:nvCxnSpPr>
          <p:spPr>
            <a:xfrm>
              <a:off x="1296230" y="224355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線矢印コネクタ 259"/>
            <p:cNvCxnSpPr>
              <a:stCxn id="256" idx="6"/>
              <a:endCxn id="255" idx="2"/>
            </p:cNvCxnSpPr>
            <p:nvPr/>
          </p:nvCxnSpPr>
          <p:spPr>
            <a:xfrm>
              <a:off x="2300639" y="224355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線矢印コネクタ 260"/>
            <p:cNvCxnSpPr>
              <a:stCxn id="255" idx="6"/>
              <a:endCxn id="254" idx="2"/>
            </p:cNvCxnSpPr>
            <p:nvPr/>
          </p:nvCxnSpPr>
          <p:spPr>
            <a:xfrm>
              <a:off x="2782755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円/楕円 261"/>
            <p:cNvSpPr/>
            <p:nvPr/>
          </p:nvSpPr>
          <p:spPr>
            <a:xfrm>
              <a:off x="4630868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3" name="直線矢印コネクタ 262"/>
            <p:cNvCxnSpPr>
              <a:stCxn id="268" idx="4"/>
              <a:endCxn id="262" idx="0"/>
            </p:cNvCxnSpPr>
            <p:nvPr/>
          </p:nvCxnSpPr>
          <p:spPr>
            <a:xfrm rot="5400000">
              <a:off x="4580672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円/楕円 263"/>
            <p:cNvSpPr/>
            <p:nvPr/>
          </p:nvSpPr>
          <p:spPr>
            <a:xfrm>
              <a:off x="4108575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5" name="直線矢印コネクタ 264"/>
            <p:cNvCxnSpPr>
              <a:stCxn id="269" idx="4"/>
              <a:endCxn id="264" idx="0"/>
            </p:cNvCxnSpPr>
            <p:nvPr/>
          </p:nvCxnSpPr>
          <p:spPr>
            <a:xfrm rot="5400000">
              <a:off x="4058379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円/楕円 265"/>
            <p:cNvSpPr/>
            <p:nvPr/>
          </p:nvSpPr>
          <p:spPr>
            <a:xfrm>
              <a:off x="3626459" y="2645273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7" name="直線矢印コネクタ 266"/>
            <p:cNvCxnSpPr>
              <a:stCxn id="270" idx="4"/>
              <a:endCxn id="266" idx="0"/>
            </p:cNvCxnSpPr>
            <p:nvPr/>
          </p:nvCxnSpPr>
          <p:spPr>
            <a:xfrm rot="5400000">
              <a:off x="3576262" y="2494635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円/楕円 267"/>
            <p:cNvSpPr/>
            <p:nvPr/>
          </p:nvSpPr>
          <p:spPr>
            <a:xfrm>
              <a:off x="4630868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9" name="円/楕円 268"/>
            <p:cNvSpPr/>
            <p:nvPr/>
          </p:nvSpPr>
          <p:spPr>
            <a:xfrm>
              <a:off x="4108575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円/楕円 269"/>
            <p:cNvSpPr/>
            <p:nvPr/>
          </p:nvSpPr>
          <p:spPr>
            <a:xfrm>
              <a:off x="3626459" y="2143116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71" name="直線矢印コネクタ 270"/>
            <p:cNvCxnSpPr>
              <a:endCxn id="270" idx="2"/>
            </p:cNvCxnSpPr>
            <p:nvPr/>
          </p:nvCxnSpPr>
          <p:spPr>
            <a:xfrm>
              <a:off x="3305048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線矢印コネクタ 271"/>
            <p:cNvCxnSpPr>
              <a:stCxn id="270" idx="6"/>
              <a:endCxn id="269" idx="2"/>
            </p:cNvCxnSpPr>
            <p:nvPr/>
          </p:nvCxnSpPr>
          <p:spPr>
            <a:xfrm>
              <a:off x="3827341" y="224355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線矢印コネクタ 272"/>
            <p:cNvCxnSpPr>
              <a:stCxn id="269" idx="6"/>
              <a:endCxn id="268" idx="2"/>
            </p:cNvCxnSpPr>
            <p:nvPr/>
          </p:nvCxnSpPr>
          <p:spPr>
            <a:xfrm>
              <a:off x="4309457" y="224355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線矢印コネクタ 273"/>
            <p:cNvCxnSpPr>
              <a:stCxn id="253" idx="5"/>
              <a:endCxn id="251" idx="1"/>
            </p:cNvCxnSpPr>
            <p:nvPr/>
          </p:nvCxnSpPr>
          <p:spPr>
            <a:xfrm rot="16200000" flipH="1">
              <a:off x="1256792" y="2324599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線矢印コネクタ 274"/>
            <p:cNvCxnSpPr>
              <a:stCxn id="257" idx="5"/>
              <a:endCxn id="249" idx="1"/>
            </p:cNvCxnSpPr>
            <p:nvPr/>
          </p:nvCxnSpPr>
          <p:spPr>
            <a:xfrm rot="16200000" flipH="1">
              <a:off x="1758996" y="2304510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線矢印コネクタ 275"/>
            <p:cNvCxnSpPr>
              <a:stCxn id="256" idx="5"/>
              <a:endCxn id="247" idx="1"/>
            </p:cNvCxnSpPr>
            <p:nvPr/>
          </p:nvCxnSpPr>
          <p:spPr>
            <a:xfrm rot="16200000" flipH="1">
              <a:off x="2261201" y="2324598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直線矢印コネクタ 276"/>
            <p:cNvCxnSpPr>
              <a:stCxn id="255" idx="5"/>
              <a:endCxn id="245" idx="1"/>
            </p:cNvCxnSpPr>
            <p:nvPr/>
          </p:nvCxnSpPr>
          <p:spPr>
            <a:xfrm rot="16200000" flipH="1">
              <a:off x="2763406" y="2304511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直線矢印コネクタ 277"/>
            <p:cNvCxnSpPr>
              <a:stCxn id="254" idx="5"/>
              <a:endCxn id="266" idx="1"/>
            </p:cNvCxnSpPr>
            <p:nvPr/>
          </p:nvCxnSpPr>
          <p:spPr>
            <a:xfrm rot="16200000" flipH="1">
              <a:off x="3285698" y="2304510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線矢印コネクタ 278"/>
            <p:cNvCxnSpPr>
              <a:stCxn id="270" idx="5"/>
              <a:endCxn id="264" idx="1"/>
            </p:cNvCxnSpPr>
            <p:nvPr/>
          </p:nvCxnSpPr>
          <p:spPr>
            <a:xfrm rot="16200000" flipH="1">
              <a:off x="3787903" y="2324599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線矢印コネクタ 279"/>
            <p:cNvCxnSpPr>
              <a:stCxn id="269" idx="5"/>
              <a:endCxn id="262" idx="1"/>
            </p:cNvCxnSpPr>
            <p:nvPr/>
          </p:nvCxnSpPr>
          <p:spPr>
            <a:xfrm rot="16200000" flipH="1">
              <a:off x="4290107" y="2304510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円/楕円 280"/>
            <p:cNvSpPr/>
            <p:nvPr/>
          </p:nvSpPr>
          <p:spPr>
            <a:xfrm>
              <a:off x="1095348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2" name="直線矢印コネクタ 281"/>
            <p:cNvCxnSpPr>
              <a:endCxn id="281" idx="0"/>
            </p:cNvCxnSpPr>
            <p:nvPr/>
          </p:nvCxnSpPr>
          <p:spPr>
            <a:xfrm rot="5400000">
              <a:off x="1045151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円/楕円 282"/>
            <p:cNvSpPr/>
            <p:nvPr/>
          </p:nvSpPr>
          <p:spPr>
            <a:xfrm>
              <a:off x="3104166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4" name="直線矢印コネクタ 283"/>
            <p:cNvCxnSpPr>
              <a:endCxn id="283" idx="0"/>
            </p:cNvCxnSpPr>
            <p:nvPr/>
          </p:nvCxnSpPr>
          <p:spPr>
            <a:xfrm rot="5400000">
              <a:off x="3053970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円/楕円 284"/>
            <p:cNvSpPr/>
            <p:nvPr/>
          </p:nvSpPr>
          <p:spPr>
            <a:xfrm>
              <a:off x="2581874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6" name="直線矢印コネクタ 285"/>
            <p:cNvCxnSpPr>
              <a:endCxn id="285" idx="0"/>
            </p:cNvCxnSpPr>
            <p:nvPr/>
          </p:nvCxnSpPr>
          <p:spPr>
            <a:xfrm rot="5400000">
              <a:off x="2531677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" name="円/楕円 286"/>
            <p:cNvSpPr/>
            <p:nvPr/>
          </p:nvSpPr>
          <p:spPr>
            <a:xfrm>
              <a:off x="2099757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8" name="直線矢印コネクタ 287"/>
            <p:cNvCxnSpPr>
              <a:endCxn id="287" idx="0"/>
            </p:cNvCxnSpPr>
            <p:nvPr/>
          </p:nvCxnSpPr>
          <p:spPr>
            <a:xfrm rot="5400000">
              <a:off x="2049561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円/楕円 288"/>
            <p:cNvSpPr/>
            <p:nvPr/>
          </p:nvSpPr>
          <p:spPr>
            <a:xfrm>
              <a:off x="1577464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0" name="直線矢印コネクタ 289"/>
            <p:cNvCxnSpPr>
              <a:endCxn id="289" idx="0"/>
            </p:cNvCxnSpPr>
            <p:nvPr/>
          </p:nvCxnSpPr>
          <p:spPr>
            <a:xfrm rot="5400000">
              <a:off x="1527268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線矢印コネクタ 290"/>
            <p:cNvCxnSpPr/>
            <p:nvPr/>
          </p:nvCxnSpPr>
          <p:spPr>
            <a:xfrm>
              <a:off x="1778346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線矢印コネクタ 291"/>
            <p:cNvCxnSpPr/>
            <p:nvPr/>
          </p:nvCxnSpPr>
          <p:spPr>
            <a:xfrm>
              <a:off x="1296230" y="2743623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線矢印コネクタ 292"/>
            <p:cNvCxnSpPr/>
            <p:nvPr/>
          </p:nvCxnSpPr>
          <p:spPr>
            <a:xfrm>
              <a:off x="2300639" y="2743623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直線矢印コネクタ 293"/>
            <p:cNvCxnSpPr/>
            <p:nvPr/>
          </p:nvCxnSpPr>
          <p:spPr>
            <a:xfrm>
              <a:off x="2782755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円/楕円 294"/>
            <p:cNvSpPr/>
            <p:nvPr/>
          </p:nvSpPr>
          <p:spPr>
            <a:xfrm>
              <a:off x="4630868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6" name="直線矢印コネクタ 295"/>
            <p:cNvCxnSpPr>
              <a:endCxn id="295" idx="0"/>
            </p:cNvCxnSpPr>
            <p:nvPr/>
          </p:nvCxnSpPr>
          <p:spPr>
            <a:xfrm rot="5400000">
              <a:off x="4580672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円/楕円 296"/>
            <p:cNvSpPr/>
            <p:nvPr/>
          </p:nvSpPr>
          <p:spPr>
            <a:xfrm>
              <a:off x="4108575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8" name="直線矢印コネクタ 297"/>
            <p:cNvCxnSpPr>
              <a:endCxn id="297" idx="0"/>
            </p:cNvCxnSpPr>
            <p:nvPr/>
          </p:nvCxnSpPr>
          <p:spPr>
            <a:xfrm rot="5400000">
              <a:off x="4058379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円/楕円 298"/>
            <p:cNvSpPr/>
            <p:nvPr/>
          </p:nvSpPr>
          <p:spPr>
            <a:xfrm>
              <a:off x="3626459" y="3145339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0" name="直線矢印コネクタ 299"/>
            <p:cNvCxnSpPr>
              <a:endCxn id="299" idx="0"/>
            </p:cNvCxnSpPr>
            <p:nvPr/>
          </p:nvCxnSpPr>
          <p:spPr>
            <a:xfrm rot="5400000">
              <a:off x="3576262" y="2994701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線矢印コネクタ 300"/>
            <p:cNvCxnSpPr/>
            <p:nvPr/>
          </p:nvCxnSpPr>
          <p:spPr>
            <a:xfrm>
              <a:off x="3305048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線矢印コネクタ 301"/>
            <p:cNvCxnSpPr/>
            <p:nvPr/>
          </p:nvCxnSpPr>
          <p:spPr>
            <a:xfrm>
              <a:off x="3827341" y="2743623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線矢印コネクタ 302"/>
            <p:cNvCxnSpPr/>
            <p:nvPr/>
          </p:nvCxnSpPr>
          <p:spPr>
            <a:xfrm>
              <a:off x="4309457" y="2743623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線矢印コネクタ 303"/>
            <p:cNvCxnSpPr>
              <a:endCxn id="289" idx="1"/>
            </p:cNvCxnSpPr>
            <p:nvPr/>
          </p:nvCxnSpPr>
          <p:spPr>
            <a:xfrm rot="16200000" flipH="1">
              <a:off x="1256792" y="2824665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線矢印コネクタ 304"/>
            <p:cNvCxnSpPr>
              <a:endCxn id="287" idx="1"/>
            </p:cNvCxnSpPr>
            <p:nvPr/>
          </p:nvCxnSpPr>
          <p:spPr>
            <a:xfrm rot="16200000" flipH="1">
              <a:off x="1758996" y="2804576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線矢印コネクタ 305"/>
            <p:cNvCxnSpPr>
              <a:endCxn id="285" idx="1"/>
            </p:cNvCxnSpPr>
            <p:nvPr/>
          </p:nvCxnSpPr>
          <p:spPr>
            <a:xfrm rot="16200000" flipH="1">
              <a:off x="2261201" y="2824664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線矢印コネクタ 306"/>
            <p:cNvCxnSpPr>
              <a:endCxn id="283" idx="1"/>
            </p:cNvCxnSpPr>
            <p:nvPr/>
          </p:nvCxnSpPr>
          <p:spPr>
            <a:xfrm rot="16200000" flipH="1">
              <a:off x="2763406" y="2804577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線矢印コネクタ 307"/>
            <p:cNvCxnSpPr>
              <a:endCxn id="299" idx="1"/>
            </p:cNvCxnSpPr>
            <p:nvPr/>
          </p:nvCxnSpPr>
          <p:spPr>
            <a:xfrm rot="16200000" flipH="1">
              <a:off x="3285698" y="2804576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線矢印コネクタ 308"/>
            <p:cNvCxnSpPr>
              <a:endCxn id="297" idx="1"/>
            </p:cNvCxnSpPr>
            <p:nvPr/>
          </p:nvCxnSpPr>
          <p:spPr>
            <a:xfrm rot="16200000" flipH="1">
              <a:off x="3787903" y="2824665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線矢印コネクタ 309"/>
            <p:cNvCxnSpPr>
              <a:endCxn id="295" idx="1"/>
            </p:cNvCxnSpPr>
            <p:nvPr/>
          </p:nvCxnSpPr>
          <p:spPr>
            <a:xfrm rot="16200000" flipH="1">
              <a:off x="4290107" y="2804576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円/楕円 310"/>
            <p:cNvSpPr/>
            <p:nvPr/>
          </p:nvSpPr>
          <p:spPr>
            <a:xfrm>
              <a:off x="1095348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2" name="直線矢印コネクタ 311"/>
            <p:cNvCxnSpPr>
              <a:stCxn id="321" idx="4"/>
              <a:endCxn id="311" idx="0"/>
            </p:cNvCxnSpPr>
            <p:nvPr/>
          </p:nvCxnSpPr>
          <p:spPr>
            <a:xfrm rot="5400000">
              <a:off x="1045151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円/楕円 312"/>
            <p:cNvSpPr/>
            <p:nvPr/>
          </p:nvSpPr>
          <p:spPr>
            <a:xfrm>
              <a:off x="3104166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4" name="直線矢印コネクタ 313"/>
            <p:cNvCxnSpPr>
              <a:stCxn id="322" idx="4"/>
              <a:endCxn id="313" idx="0"/>
            </p:cNvCxnSpPr>
            <p:nvPr/>
          </p:nvCxnSpPr>
          <p:spPr>
            <a:xfrm rot="5400000">
              <a:off x="3053970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円/楕円 314"/>
            <p:cNvSpPr/>
            <p:nvPr/>
          </p:nvSpPr>
          <p:spPr>
            <a:xfrm>
              <a:off x="2581874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6" name="直線矢印コネクタ 315"/>
            <p:cNvCxnSpPr>
              <a:stCxn id="323" idx="4"/>
              <a:endCxn id="315" idx="0"/>
            </p:cNvCxnSpPr>
            <p:nvPr/>
          </p:nvCxnSpPr>
          <p:spPr>
            <a:xfrm rot="5400000">
              <a:off x="2531677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円/楕円 316"/>
            <p:cNvSpPr/>
            <p:nvPr/>
          </p:nvSpPr>
          <p:spPr>
            <a:xfrm>
              <a:off x="2099757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8" name="直線矢印コネクタ 317"/>
            <p:cNvCxnSpPr>
              <a:stCxn id="324" idx="4"/>
              <a:endCxn id="317" idx="0"/>
            </p:cNvCxnSpPr>
            <p:nvPr/>
          </p:nvCxnSpPr>
          <p:spPr>
            <a:xfrm rot="5400000">
              <a:off x="2049561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9" name="円/楕円 318"/>
            <p:cNvSpPr/>
            <p:nvPr/>
          </p:nvSpPr>
          <p:spPr>
            <a:xfrm>
              <a:off x="1577464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0" name="直線矢印コネクタ 319"/>
            <p:cNvCxnSpPr>
              <a:stCxn id="325" idx="4"/>
              <a:endCxn id="319" idx="0"/>
            </p:cNvCxnSpPr>
            <p:nvPr/>
          </p:nvCxnSpPr>
          <p:spPr>
            <a:xfrm rot="5400000">
              <a:off x="1527268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円/楕円 320"/>
            <p:cNvSpPr/>
            <p:nvPr/>
          </p:nvSpPr>
          <p:spPr>
            <a:xfrm>
              <a:off x="1095348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2" name="円/楕円 321"/>
            <p:cNvSpPr/>
            <p:nvPr/>
          </p:nvSpPr>
          <p:spPr>
            <a:xfrm>
              <a:off x="3104166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3" name="円/楕円 322"/>
            <p:cNvSpPr/>
            <p:nvPr/>
          </p:nvSpPr>
          <p:spPr>
            <a:xfrm>
              <a:off x="2581874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4" name="円/楕円 323"/>
            <p:cNvSpPr/>
            <p:nvPr/>
          </p:nvSpPr>
          <p:spPr>
            <a:xfrm>
              <a:off x="2099757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5" name="円/楕円 324"/>
            <p:cNvSpPr/>
            <p:nvPr/>
          </p:nvSpPr>
          <p:spPr>
            <a:xfrm>
              <a:off x="1577464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6" name="直線矢印コネクタ 325"/>
            <p:cNvCxnSpPr>
              <a:stCxn id="325" idx="6"/>
              <a:endCxn id="324" idx="2"/>
            </p:cNvCxnSpPr>
            <p:nvPr/>
          </p:nvCxnSpPr>
          <p:spPr>
            <a:xfrm>
              <a:off x="1778346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線矢印コネクタ 326"/>
            <p:cNvCxnSpPr>
              <a:stCxn id="321" idx="6"/>
              <a:endCxn id="325" idx="2"/>
            </p:cNvCxnSpPr>
            <p:nvPr/>
          </p:nvCxnSpPr>
          <p:spPr>
            <a:xfrm>
              <a:off x="1296230" y="124342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線矢印コネクタ 327"/>
            <p:cNvCxnSpPr>
              <a:stCxn id="324" idx="6"/>
              <a:endCxn id="323" idx="2"/>
            </p:cNvCxnSpPr>
            <p:nvPr/>
          </p:nvCxnSpPr>
          <p:spPr>
            <a:xfrm>
              <a:off x="2300639" y="124342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線矢印コネクタ 328"/>
            <p:cNvCxnSpPr>
              <a:stCxn id="323" idx="6"/>
              <a:endCxn id="322" idx="2"/>
            </p:cNvCxnSpPr>
            <p:nvPr/>
          </p:nvCxnSpPr>
          <p:spPr>
            <a:xfrm>
              <a:off x="2782755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円/楕円 329"/>
            <p:cNvSpPr/>
            <p:nvPr/>
          </p:nvSpPr>
          <p:spPr>
            <a:xfrm>
              <a:off x="4630868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1" name="直線矢印コネクタ 330"/>
            <p:cNvCxnSpPr>
              <a:stCxn id="336" idx="4"/>
              <a:endCxn id="330" idx="0"/>
            </p:cNvCxnSpPr>
            <p:nvPr/>
          </p:nvCxnSpPr>
          <p:spPr>
            <a:xfrm rot="5400000">
              <a:off x="4580672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円/楕円 331"/>
            <p:cNvSpPr/>
            <p:nvPr/>
          </p:nvSpPr>
          <p:spPr>
            <a:xfrm>
              <a:off x="4108575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3" name="直線矢印コネクタ 332"/>
            <p:cNvCxnSpPr>
              <a:stCxn id="337" idx="4"/>
              <a:endCxn id="332" idx="0"/>
            </p:cNvCxnSpPr>
            <p:nvPr/>
          </p:nvCxnSpPr>
          <p:spPr>
            <a:xfrm rot="5400000">
              <a:off x="4058379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円/楕円 333"/>
            <p:cNvSpPr/>
            <p:nvPr/>
          </p:nvSpPr>
          <p:spPr>
            <a:xfrm>
              <a:off x="3626459" y="1645141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5" name="直線矢印コネクタ 334"/>
            <p:cNvCxnSpPr>
              <a:stCxn id="338" idx="4"/>
              <a:endCxn id="334" idx="0"/>
            </p:cNvCxnSpPr>
            <p:nvPr/>
          </p:nvCxnSpPr>
          <p:spPr>
            <a:xfrm rot="5400000">
              <a:off x="3576262" y="149450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円/楕円 335"/>
            <p:cNvSpPr/>
            <p:nvPr/>
          </p:nvSpPr>
          <p:spPr>
            <a:xfrm>
              <a:off x="4630868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7" name="円/楕円 336"/>
            <p:cNvSpPr/>
            <p:nvPr/>
          </p:nvSpPr>
          <p:spPr>
            <a:xfrm>
              <a:off x="4108575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8" name="円/楕円 337"/>
            <p:cNvSpPr/>
            <p:nvPr/>
          </p:nvSpPr>
          <p:spPr>
            <a:xfrm>
              <a:off x="3626459" y="1142984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9" name="直線矢印コネクタ 338"/>
            <p:cNvCxnSpPr>
              <a:endCxn id="338" idx="2"/>
            </p:cNvCxnSpPr>
            <p:nvPr/>
          </p:nvCxnSpPr>
          <p:spPr>
            <a:xfrm>
              <a:off x="3305048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線矢印コネクタ 339"/>
            <p:cNvCxnSpPr>
              <a:stCxn id="338" idx="6"/>
              <a:endCxn id="337" idx="2"/>
            </p:cNvCxnSpPr>
            <p:nvPr/>
          </p:nvCxnSpPr>
          <p:spPr>
            <a:xfrm>
              <a:off x="3827341" y="124342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直線矢印コネクタ 340"/>
            <p:cNvCxnSpPr>
              <a:stCxn id="337" idx="6"/>
              <a:endCxn id="336" idx="2"/>
            </p:cNvCxnSpPr>
            <p:nvPr/>
          </p:nvCxnSpPr>
          <p:spPr>
            <a:xfrm>
              <a:off x="4309457" y="124342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線矢印コネクタ 341"/>
            <p:cNvCxnSpPr>
              <a:stCxn id="321" idx="5"/>
              <a:endCxn id="319" idx="1"/>
            </p:cNvCxnSpPr>
            <p:nvPr/>
          </p:nvCxnSpPr>
          <p:spPr>
            <a:xfrm rot="16200000" flipH="1">
              <a:off x="1256792" y="132446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線矢印コネクタ 342"/>
            <p:cNvCxnSpPr>
              <a:stCxn id="325" idx="5"/>
              <a:endCxn id="317" idx="1"/>
            </p:cNvCxnSpPr>
            <p:nvPr/>
          </p:nvCxnSpPr>
          <p:spPr>
            <a:xfrm rot="16200000" flipH="1">
              <a:off x="1758996" y="130437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線矢印コネクタ 343"/>
            <p:cNvCxnSpPr>
              <a:stCxn id="324" idx="5"/>
              <a:endCxn id="315" idx="1"/>
            </p:cNvCxnSpPr>
            <p:nvPr/>
          </p:nvCxnSpPr>
          <p:spPr>
            <a:xfrm rot="16200000" flipH="1">
              <a:off x="2261201" y="1324466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線矢印コネクタ 344"/>
            <p:cNvCxnSpPr>
              <a:stCxn id="323" idx="5"/>
              <a:endCxn id="313" idx="1"/>
            </p:cNvCxnSpPr>
            <p:nvPr/>
          </p:nvCxnSpPr>
          <p:spPr>
            <a:xfrm rot="16200000" flipH="1">
              <a:off x="2763406" y="1304379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線矢印コネクタ 345"/>
            <p:cNvCxnSpPr>
              <a:stCxn id="322" idx="5"/>
              <a:endCxn id="334" idx="1"/>
            </p:cNvCxnSpPr>
            <p:nvPr/>
          </p:nvCxnSpPr>
          <p:spPr>
            <a:xfrm rot="16200000" flipH="1">
              <a:off x="3285698" y="130437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線矢印コネクタ 346"/>
            <p:cNvCxnSpPr>
              <a:stCxn id="338" idx="5"/>
              <a:endCxn id="332" idx="1"/>
            </p:cNvCxnSpPr>
            <p:nvPr/>
          </p:nvCxnSpPr>
          <p:spPr>
            <a:xfrm rot="16200000" flipH="1">
              <a:off x="3787903" y="132446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直線矢印コネクタ 347"/>
            <p:cNvCxnSpPr>
              <a:stCxn id="337" idx="5"/>
              <a:endCxn id="330" idx="1"/>
            </p:cNvCxnSpPr>
            <p:nvPr/>
          </p:nvCxnSpPr>
          <p:spPr>
            <a:xfrm rot="16200000" flipH="1">
              <a:off x="4290107" y="130437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直線矢印コネクタ 348"/>
            <p:cNvCxnSpPr/>
            <p:nvPr/>
          </p:nvCxnSpPr>
          <p:spPr>
            <a:xfrm rot="5400000">
              <a:off x="1045151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直線矢印コネクタ 349"/>
            <p:cNvCxnSpPr/>
            <p:nvPr/>
          </p:nvCxnSpPr>
          <p:spPr>
            <a:xfrm rot="5400000">
              <a:off x="3053970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直線矢印コネクタ 350"/>
            <p:cNvCxnSpPr/>
            <p:nvPr/>
          </p:nvCxnSpPr>
          <p:spPr>
            <a:xfrm rot="5400000">
              <a:off x="2531677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線矢印コネクタ 351"/>
            <p:cNvCxnSpPr/>
            <p:nvPr/>
          </p:nvCxnSpPr>
          <p:spPr>
            <a:xfrm rot="5400000">
              <a:off x="2049561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線矢印コネクタ 352"/>
            <p:cNvCxnSpPr/>
            <p:nvPr/>
          </p:nvCxnSpPr>
          <p:spPr>
            <a:xfrm rot="5400000">
              <a:off x="1527268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線矢印コネクタ 353"/>
            <p:cNvCxnSpPr/>
            <p:nvPr/>
          </p:nvCxnSpPr>
          <p:spPr>
            <a:xfrm>
              <a:off x="1778346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線矢印コネクタ 354"/>
            <p:cNvCxnSpPr/>
            <p:nvPr/>
          </p:nvCxnSpPr>
          <p:spPr>
            <a:xfrm>
              <a:off x="1296230" y="174349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線矢印コネクタ 355"/>
            <p:cNvCxnSpPr/>
            <p:nvPr/>
          </p:nvCxnSpPr>
          <p:spPr>
            <a:xfrm>
              <a:off x="2300639" y="174349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線矢印コネクタ 356"/>
            <p:cNvCxnSpPr/>
            <p:nvPr/>
          </p:nvCxnSpPr>
          <p:spPr>
            <a:xfrm>
              <a:off x="2782755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線矢印コネクタ 357"/>
            <p:cNvCxnSpPr/>
            <p:nvPr/>
          </p:nvCxnSpPr>
          <p:spPr>
            <a:xfrm rot="5400000">
              <a:off x="4580672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線矢印コネクタ 358"/>
            <p:cNvCxnSpPr/>
            <p:nvPr/>
          </p:nvCxnSpPr>
          <p:spPr>
            <a:xfrm rot="5400000">
              <a:off x="4058379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線矢印コネクタ 359"/>
            <p:cNvCxnSpPr/>
            <p:nvPr/>
          </p:nvCxnSpPr>
          <p:spPr>
            <a:xfrm rot="5400000">
              <a:off x="3576262" y="199456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線矢印コネクタ 360"/>
            <p:cNvCxnSpPr/>
            <p:nvPr/>
          </p:nvCxnSpPr>
          <p:spPr>
            <a:xfrm>
              <a:off x="3305048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線矢印コネクタ 361"/>
            <p:cNvCxnSpPr/>
            <p:nvPr/>
          </p:nvCxnSpPr>
          <p:spPr>
            <a:xfrm>
              <a:off x="3827341" y="174349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直線矢印コネクタ 362"/>
            <p:cNvCxnSpPr/>
            <p:nvPr/>
          </p:nvCxnSpPr>
          <p:spPr>
            <a:xfrm>
              <a:off x="4309457" y="174349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直線矢印コネクタ 363"/>
            <p:cNvCxnSpPr/>
            <p:nvPr/>
          </p:nvCxnSpPr>
          <p:spPr>
            <a:xfrm rot="16200000" flipH="1">
              <a:off x="1256792" y="182453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線矢印コネクタ 364"/>
            <p:cNvCxnSpPr/>
            <p:nvPr/>
          </p:nvCxnSpPr>
          <p:spPr>
            <a:xfrm rot="16200000" flipH="1">
              <a:off x="1758996" y="180444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線矢印コネクタ 365"/>
            <p:cNvCxnSpPr/>
            <p:nvPr/>
          </p:nvCxnSpPr>
          <p:spPr>
            <a:xfrm rot="16200000" flipH="1">
              <a:off x="2261201" y="1824532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線矢印コネクタ 366"/>
            <p:cNvCxnSpPr/>
            <p:nvPr/>
          </p:nvCxnSpPr>
          <p:spPr>
            <a:xfrm rot="16200000" flipH="1">
              <a:off x="2763406" y="1804445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線矢印コネクタ 367"/>
            <p:cNvCxnSpPr/>
            <p:nvPr/>
          </p:nvCxnSpPr>
          <p:spPr>
            <a:xfrm rot="16200000" flipH="1">
              <a:off x="3285698" y="180444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線矢印コネクタ 368"/>
            <p:cNvCxnSpPr/>
            <p:nvPr/>
          </p:nvCxnSpPr>
          <p:spPr>
            <a:xfrm rot="16200000" flipH="1">
              <a:off x="3787903" y="182453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線矢印コネクタ 369"/>
            <p:cNvCxnSpPr/>
            <p:nvPr/>
          </p:nvCxnSpPr>
          <p:spPr>
            <a:xfrm rot="16200000" flipH="1">
              <a:off x="4290107" y="180444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1" name="円/楕円 370"/>
            <p:cNvSpPr/>
            <p:nvPr/>
          </p:nvSpPr>
          <p:spPr>
            <a:xfrm>
              <a:off x="1095348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2" name="直線矢印コネクタ 371"/>
            <p:cNvCxnSpPr>
              <a:stCxn id="381" idx="4"/>
              <a:endCxn id="371" idx="0"/>
            </p:cNvCxnSpPr>
            <p:nvPr/>
          </p:nvCxnSpPr>
          <p:spPr>
            <a:xfrm rot="5400000">
              <a:off x="1045151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3" name="円/楕円 372"/>
            <p:cNvSpPr/>
            <p:nvPr/>
          </p:nvSpPr>
          <p:spPr>
            <a:xfrm>
              <a:off x="3104166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4" name="直線矢印コネクタ 373"/>
            <p:cNvCxnSpPr>
              <a:stCxn id="382" idx="4"/>
              <a:endCxn id="373" idx="0"/>
            </p:cNvCxnSpPr>
            <p:nvPr/>
          </p:nvCxnSpPr>
          <p:spPr>
            <a:xfrm rot="5400000">
              <a:off x="3053970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円/楕円 374"/>
            <p:cNvSpPr/>
            <p:nvPr/>
          </p:nvSpPr>
          <p:spPr>
            <a:xfrm>
              <a:off x="2581874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6" name="直線矢印コネクタ 375"/>
            <p:cNvCxnSpPr>
              <a:stCxn id="383" idx="4"/>
              <a:endCxn id="375" idx="0"/>
            </p:cNvCxnSpPr>
            <p:nvPr/>
          </p:nvCxnSpPr>
          <p:spPr>
            <a:xfrm rot="5400000">
              <a:off x="2531677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円/楕円 376"/>
            <p:cNvSpPr/>
            <p:nvPr/>
          </p:nvSpPr>
          <p:spPr>
            <a:xfrm>
              <a:off x="2099757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8" name="直線矢印コネクタ 377"/>
            <p:cNvCxnSpPr>
              <a:stCxn id="384" idx="4"/>
              <a:endCxn id="377" idx="0"/>
            </p:cNvCxnSpPr>
            <p:nvPr/>
          </p:nvCxnSpPr>
          <p:spPr>
            <a:xfrm rot="5400000">
              <a:off x="2049561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円/楕円 378"/>
            <p:cNvSpPr/>
            <p:nvPr/>
          </p:nvSpPr>
          <p:spPr>
            <a:xfrm>
              <a:off x="1577464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0" name="直線矢印コネクタ 379"/>
            <p:cNvCxnSpPr>
              <a:stCxn id="385" idx="4"/>
              <a:endCxn id="379" idx="0"/>
            </p:cNvCxnSpPr>
            <p:nvPr/>
          </p:nvCxnSpPr>
          <p:spPr>
            <a:xfrm rot="5400000">
              <a:off x="1527268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円/楕円 380"/>
            <p:cNvSpPr/>
            <p:nvPr/>
          </p:nvSpPr>
          <p:spPr>
            <a:xfrm>
              <a:off x="1095348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2" name="円/楕円 381"/>
            <p:cNvSpPr/>
            <p:nvPr/>
          </p:nvSpPr>
          <p:spPr>
            <a:xfrm>
              <a:off x="3104166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3" name="円/楕円 382"/>
            <p:cNvSpPr/>
            <p:nvPr/>
          </p:nvSpPr>
          <p:spPr>
            <a:xfrm>
              <a:off x="2581874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4" name="円/楕円 383"/>
            <p:cNvSpPr/>
            <p:nvPr/>
          </p:nvSpPr>
          <p:spPr>
            <a:xfrm>
              <a:off x="2099757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5" name="円/楕円 384"/>
            <p:cNvSpPr/>
            <p:nvPr/>
          </p:nvSpPr>
          <p:spPr>
            <a:xfrm>
              <a:off x="1577464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6" name="直線矢印コネクタ 385"/>
            <p:cNvCxnSpPr>
              <a:stCxn id="385" idx="6"/>
              <a:endCxn id="384" idx="2"/>
            </p:cNvCxnSpPr>
            <p:nvPr/>
          </p:nvCxnSpPr>
          <p:spPr>
            <a:xfrm>
              <a:off x="1778346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直線矢印コネクタ 386"/>
            <p:cNvCxnSpPr>
              <a:stCxn id="381" idx="6"/>
              <a:endCxn id="385" idx="2"/>
            </p:cNvCxnSpPr>
            <p:nvPr/>
          </p:nvCxnSpPr>
          <p:spPr>
            <a:xfrm>
              <a:off x="1296230" y="424382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直線矢印コネクタ 387"/>
            <p:cNvCxnSpPr>
              <a:stCxn id="384" idx="6"/>
              <a:endCxn id="383" idx="2"/>
            </p:cNvCxnSpPr>
            <p:nvPr/>
          </p:nvCxnSpPr>
          <p:spPr>
            <a:xfrm>
              <a:off x="2300639" y="424382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直線矢印コネクタ 388"/>
            <p:cNvCxnSpPr>
              <a:stCxn id="383" idx="6"/>
              <a:endCxn id="382" idx="2"/>
            </p:cNvCxnSpPr>
            <p:nvPr/>
          </p:nvCxnSpPr>
          <p:spPr>
            <a:xfrm>
              <a:off x="2782755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円/楕円 389"/>
            <p:cNvSpPr/>
            <p:nvPr/>
          </p:nvSpPr>
          <p:spPr>
            <a:xfrm>
              <a:off x="4630868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1" name="直線矢印コネクタ 390"/>
            <p:cNvCxnSpPr>
              <a:stCxn id="396" idx="4"/>
              <a:endCxn id="390" idx="0"/>
            </p:cNvCxnSpPr>
            <p:nvPr/>
          </p:nvCxnSpPr>
          <p:spPr>
            <a:xfrm rot="5400000">
              <a:off x="4580672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円/楕円 391"/>
            <p:cNvSpPr/>
            <p:nvPr/>
          </p:nvSpPr>
          <p:spPr>
            <a:xfrm>
              <a:off x="4108575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3" name="直線矢印コネクタ 392"/>
            <p:cNvCxnSpPr>
              <a:stCxn id="397" idx="4"/>
              <a:endCxn id="392" idx="0"/>
            </p:cNvCxnSpPr>
            <p:nvPr/>
          </p:nvCxnSpPr>
          <p:spPr>
            <a:xfrm rot="5400000">
              <a:off x="4058379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円/楕円 393"/>
            <p:cNvSpPr/>
            <p:nvPr/>
          </p:nvSpPr>
          <p:spPr>
            <a:xfrm>
              <a:off x="3626459" y="4645537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5" name="直線矢印コネクタ 394"/>
            <p:cNvCxnSpPr>
              <a:stCxn id="398" idx="4"/>
              <a:endCxn id="394" idx="0"/>
            </p:cNvCxnSpPr>
            <p:nvPr/>
          </p:nvCxnSpPr>
          <p:spPr>
            <a:xfrm rot="5400000">
              <a:off x="3576262" y="4494899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円/楕円 395"/>
            <p:cNvSpPr/>
            <p:nvPr/>
          </p:nvSpPr>
          <p:spPr>
            <a:xfrm>
              <a:off x="4630868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7" name="円/楕円 396"/>
            <p:cNvSpPr/>
            <p:nvPr/>
          </p:nvSpPr>
          <p:spPr>
            <a:xfrm>
              <a:off x="4108575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8" name="円/楕円 397"/>
            <p:cNvSpPr/>
            <p:nvPr/>
          </p:nvSpPr>
          <p:spPr>
            <a:xfrm>
              <a:off x="3626459" y="4143380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9" name="直線矢印コネクタ 398"/>
            <p:cNvCxnSpPr>
              <a:endCxn id="398" idx="2"/>
            </p:cNvCxnSpPr>
            <p:nvPr/>
          </p:nvCxnSpPr>
          <p:spPr>
            <a:xfrm>
              <a:off x="3305048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直線矢印コネクタ 399"/>
            <p:cNvCxnSpPr>
              <a:stCxn id="398" idx="6"/>
              <a:endCxn id="397" idx="2"/>
            </p:cNvCxnSpPr>
            <p:nvPr/>
          </p:nvCxnSpPr>
          <p:spPr>
            <a:xfrm>
              <a:off x="3827341" y="4243821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直線矢印コネクタ 400"/>
            <p:cNvCxnSpPr>
              <a:stCxn id="397" idx="6"/>
              <a:endCxn id="396" idx="2"/>
            </p:cNvCxnSpPr>
            <p:nvPr/>
          </p:nvCxnSpPr>
          <p:spPr>
            <a:xfrm>
              <a:off x="4309457" y="4243821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直線矢印コネクタ 401"/>
            <p:cNvCxnSpPr>
              <a:stCxn id="381" idx="5"/>
              <a:endCxn id="379" idx="1"/>
            </p:cNvCxnSpPr>
            <p:nvPr/>
          </p:nvCxnSpPr>
          <p:spPr>
            <a:xfrm rot="16200000" flipH="1">
              <a:off x="1256792" y="432486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直線矢印コネクタ 402"/>
            <p:cNvCxnSpPr>
              <a:stCxn id="385" idx="5"/>
              <a:endCxn id="377" idx="1"/>
            </p:cNvCxnSpPr>
            <p:nvPr/>
          </p:nvCxnSpPr>
          <p:spPr>
            <a:xfrm rot="16200000" flipH="1">
              <a:off x="1758996" y="430477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直線矢印コネクタ 403"/>
            <p:cNvCxnSpPr>
              <a:stCxn id="384" idx="5"/>
              <a:endCxn id="375" idx="1"/>
            </p:cNvCxnSpPr>
            <p:nvPr/>
          </p:nvCxnSpPr>
          <p:spPr>
            <a:xfrm rot="16200000" flipH="1">
              <a:off x="2261201" y="4324862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直線矢印コネクタ 404"/>
            <p:cNvCxnSpPr>
              <a:stCxn id="383" idx="5"/>
              <a:endCxn id="373" idx="1"/>
            </p:cNvCxnSpPr>
            <p:nvPr/>
          </p:nvCxnSpPr>
          <p:spPr>
            <a:xfrm rot="16200000" flipH="1">
              <a:off x="2763406" y="4304775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直線矢印コネクタ 405"/>
            <p:cNvCxnSpPr>
              <a:stCxn id="382" idx="5"/>
              <a:endCxn id="394" idx="1"/>
            </p:cNvCxnSpPr>
            <p:nvPr/>
          </p:nvCxnSpPr>
          <p:spPr>
            <a:xfrm rot="16200000" flipH="1">
              <a:off x="3285698" y="430477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直線矢印コネクタ 406"/>
            <p:cNvCxnSpPr>
              <a:stCxn id="398" idx="5"/>
              <a:endCxn id="392" idx="1"/>
            </p:cNvCxnSpPr>
            <p:nvPr/>
          </p:nvCxnSpPr>
          <p:spPr>
            <a:xfrm rot="16200000" flipH="1">
              <a:off x="3787903" y="4324863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直線矢印コネクタ 407"/>
            <p:cNvCxnSpPr>
              <a:stCxn id="397" idx="5"/>
              <a:endCxn id="390" idx="1"/>
            </p:cNvCxnSpPr>
            <p:nvPr/>
          </p:nvCxnSpPr>
          <p:spPr>
            <a:xfrm rot="16200000" flipH="1">
              <a:off x="4290107" y="4304774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直線矢印コネクタ 408"/>
            <p:cNvCxnSpPr/>
            <p:nvPr/>
          </p:nvCxnSpPr>
          <p:spPr>
            <a:xfrm>
              <a:off x="1778346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直線矢印コネクタ 409"/>
            <p:cNvCxnSpPr/>
            <p:nvPr/>
          </p:nvCxnSpPr>
          <p:spPr>
            <a:xfrm>
              <a:off x="1296230" y="474388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直線矢印コネクタ 410"/>
            <p:cNvCxnSpPr/>
            <p:nvPr/>
          </p:nvCxnSpPr>
          <p:spPr>
            <a:xfrm>
              <a:off x="2300639" y="474388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直線矢印コネクタ 411"/>
            <p:cNvCxnSpPr/>
            <p:nvPr/>
          </p:nvCxnSpPr>
          <p:spPr>
            <a:xfrm>
              <a:off x="2782755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直線矢印コネクタ 412"/>
            <p:cNvCxnSpPr/>
            <p:nvPr/>
          </p:nvCxnSpPr>
          <p:spPr>
            <a:xfrm>
              <a:off x="3305048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直線矢印コネクタ 413"/>
            <p:cNvCxnSpPr/>
            <p:nvPr/>
          </p:nvCxnSpPr>
          <p:spPr>
            <a:xfrm>
              <a:off x="3827341" y="4743887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直線矢印コネクタ 414"/>
            <p:cNvCxnSpPr/>
            <p:nvPr/>
          </p:nvCxnSpPr>
          <p:spPr>
            <a:xfrm>
              <a:off x="4309457" y="4743887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6" name="円/楕円 415"/>
            <p:cNvSpPr/>
            <p:nvPr/>
          </p:nvSpPr>
          <p:spPr>
            <a:xfrm>
              <a:off x="1095348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17" name="直線矢印コネクタ 416"/>
            <p:cNvCxnSpPr>
              <a:endCxn id="416" idx="0"/>
            </p:cNvCxnSpPr>
            <p:nvPr/>
          </p:nvCxnSpPr>
          <p:spPr>
            <a:xfrm rot="5400000">
              <a:off x="1045151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円/楕円 417"/>
            <p:cNvSpPr/>
            <p:nvPr/>
          </p:nvSpPr>
          <p:spPr>
            <a:xfrm>
              <a:off x="3104166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19" name="直線矢印コネクタ 418"/>
            <p:cNvCxnSpPr>
              <a:endCxn id="418" idx="0"/>
            </p:cNvCxnSpPr>
            <p:nvPr/>
          </p:nvCxnSpPr>
          <p:spPr>
            <a:xfrm rot="5400000">
              <a:off x="3053970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円/楕円 419"/>
            <p:cNvSpPr/>
            <p:nvPr/>
          </p:nvSpPr>
          <p:spPr>
            <a:xfrm>
              <a:off x="2581874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21" name="直線矢印コネクタ 420"/>
            <p:cNvCxnSpPr>
              <a:endCxn id="420" idx="0"/>
            </p:cNvCxnSpPr>
            <p:nvPr/>
          </p:nvCxnSpPr>
          <p:spPr>
            <a:xfrm rot="5400000">
              <a:off x="2531677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2" name="円/楕円 421"/>
            <p:cNvSpPr/>
            <p:nvPr/>
          </p:nvSpPr>
          <p:spPr>
            <a:xfrm>
              <a:off x="2099757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23" name="直線矢印コネクタ 422"/>
            <p:cNvCxnSpPr>
              <a:endCxn id="422" idx="0"/>
            </p:cNvCxnSpPr>
            <p:nvPr/>
          </p:nvCxnSpPr>
          <p:spPr>
            <a:xfrm rot="5400000">
              <a:off x="2049561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4" name="円/楕円 423"/>
            <p:cNvSpPr/>
            <p:nvPr/>
          </p:nvSpPr>
          <p:spPr>
            <a:xfrm>
              <a:off x="1577464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25" name="直線矢印コネクタ 424"/>
            <p:cNvCxnSpPr>
              <a:endCxn id="424" idx="0"/>
            </p:cNvCxnSpPr>
            <p:nvPr/>
          </p:nvCxnSpPr>
          <p:spPr>
            <a:xfrm rot="5400000">
              <a:off x="1527268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直線矢印コネクタ 425"/>
            <p:cNvCxnSpPr/>
            <p:nvPr/>
          </p:nvCxnSpPr>
          <p:spPr>
            <a:xfrm>
              <a:off x="1778346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直線矢印コネクタ 426"/>
            <p:cNvCxnSpPr/>
            <p:nvPr/>
          </p:nvCxnSpPr>
          <p:spPr>
            <a:xfrm>
              <a:off x="1296230" y="3243689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線矢印コネクタ 427"/>
            <p:cNvCxnSpPr/>
            <p:nvPr/>
          </p:nvCxnSpPr>
          <p:spPr>
            <a:xfrm>
              <a:off x="2300639" y="3243689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直線矢印コネクタ 428"/>
            <p:cNvCxnSpPr/>
            <p:nvPr/>
          </p:nvCxnSpPr>
          <p:spPr>
            <a:xfrm>
              <a:off x="2782755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" name="円/楕円 429"/>
            <p:cNvSpPr/>
            <p:nvPr/>
          </p:nvSpPr>
          <p:spPr>
            <a:xfrm>
              <a:off x="4630868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31" name="直線矢印コネクタ 430"/>
            <p:cNvCxnSpPr>
              <a:endCxn id="430" idx="0"/>
            </p:cNvCxnSpPr>
            <p:nvPr/>
          </p:nvCxnSpPr>
          <p:spPr>
            <a:xfrm rot="5400000">
              <a:off x="4580672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円/楕円 431"/>
            <p:cNvSpPr/>
            <p:nvPr/>
          </p:nvSpPr>
          <p:spPr>
            <a:xfrm>
              <a:off x="4108575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33" name="直線矢印コネクタ 432"/>
            <p:cNvCxnSpPr>
              <a:endCxn id="432" idx="0"/>
            </p:cNvCxnSpPr>
            <p:nvPr/>
          </p:nvCxnSpPr>
          <p:spPr>
            <a:xfrm rot="5400000">
              <a:off x="4058379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円/楕円 433"/>
            <p:cNvSpPr/>
            <p:nvPr/>
          </p:nvSpPr>
          <p:spPr>
            <a:xfrm>
              <a:off x="3626459" y="3645405"/>
              <a:ext cx="200882" cy="200882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35" name="直線矢印コネクタ 434"/>
            <p:cNvCxnSpPr>
              <a:endCxn id="434" idx="0"/>
            </p:cNvCxnSpPr>
            <p:nvPr/>
          </p:nvCxnSpPr>
          <p:spPr>
            <a:xfrm rot="5400000">
              <a:off x="3576262" y="3494767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直線矢印コネクタ 435"/>
            <p:cNvCxnSpPr/>
            <p:nvPr/>
          </p:nvCxnSpPr>
          <p:spPr>
            <a:xfrm>
              <a:off x="3305048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直線矢印コネクタ 436"/>
            <p:cNvCxnSpPr/>
            <p:nvPr/>
          </p:nvCxnSpPr>
          <p:spPr>
            <a:xfrm>
              <a:off x="3827341" y="3243689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直線矢印コネクタ 437"/>
            <p:cNvCxnSpPr/>
            <p:nvPr/>
          </p:nvCxnSpPr>
          <p:spPr>
            <a:xfrm>
              <a:off x="4309457" y="3243689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直線矢印コネクタ 438"/>
            <p:cNvCxnSpPr>
              <a:endCxn id="424" idx="1"/>
            </p:cNvCxnSpPr>
            <p:nvPr/>
          </p:nvCxnSpPr>
          <p:spPr>
            <a:xfrm rot="16200000" flipH="1">
              <a:off x="1256792" y="3324731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直線矢印コネクタ 439"/>
            <p:cNvCxnSpPr>
              <a:endCxn id="422" idx="1"/>
            </p:cNvCxnSpPr>
            <p:nvPr/>
          </p:nvCxnSpPr>
          <p:spPr>
            <a:xfrm rot="16200000" flipH="1">
              <a:off x="1758996" y="3304642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直線矢印コネクタ 440"/>
            <p:cNvCxnSpPr>
              <a:endCxn id="420" idx="1"/>
            </p:cNvCxnSpPr>
            <p:nvPr/>
          </p:nvCxnSpPr>
          <p:spPr>
            <a:xfrm rot="16200000" flipH="1">
              <a:off x="2261201" y="3324730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直線矢印コネクタ 441"/>
            <p:cNvCxnSpPr>
              <a:endCxn id="418" idx="1"/>
            </p:cNvCxnSpPr>
            <p:nvPr/>
          </p:nvCxnSpPr>
          <p:spPr>
            <a:xfrm rot="16200000" flipH="1">
              <a:off x="2763406" y="3304643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直線矢印コネクタ 442"/>
            <p:cNvCxnSpPr>
              <a:endCxn id="434" idx="1"/>
            </p:cNvCxnSpPr>
            <p:nvPr/>
          </p:nvCxnSpPr>
          <p:spPr>
            <a:xfrm rot="16200000" flipH="1">
              <a:off x="3285698" y="3304642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直線矢印コネクタ 443"/>
            <p:cNvCxnSpPr>
              <a:endCxn id="432" idx="1"/>
            </p:cNvCxnSpPr>
            <p:nvPr/>
          </p:nvCxnSpPr>
          <p:spPr>
            <a:xfrm rot="16200000" flipH="1">
              <a:off x="3787903" y="3324731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直線矢印コネクタ 444"/>
            <p:cNvCxnSpPr>
              <a:endCxn id="430" idx="1"/>
            </p:cNvCxnSpPr>
            <p:nvPr/>
          </p:nvCxnSpPr>
          <p:spPr>
            <a:xfrm rot="16200000" flipH="1">
              <a:off x="4290107" y="3304642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直線矢印コネクタ 445"/>
            <p:cNvCxnSpPr/>
            <p:nvPr/>
          </p:nvCxnSpPr>
          <p:spPr>
            <a:xfrm rot="5400000">
              <a:off x="1045151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直線矢印コネクタ 446"/>
            <p:cNvCxnSpPr/>
            <p:nvPr/>
          </p:nvCxnSpPr>
          <p:spPr>
            <a:xfrm rot="5400000">
              <a:off x="3053970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直線矢印コネクタ 447"/>
            <p:cNvCxnSpPr/>
            <p:nvPr/>
          </p:nvCxnSpPr>
          <p:spPr>
            <a:xfrm rot="5400000">
              <a:off x="2531677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直線矢印コネクタ 448"/>
            <p:cNvCxnSpPr/>
            <p:nvPr/>
          </p:nvCxnSpPr>
          <p:spPr>
            <a:xfrm rot="5400000">
              <a:off x="2049561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直線矢印コネクタ 449"/>
            <p:cNvCxnSpPr/>
            <p:nvPr/>
          </p:nvCxnSpPr>
          <p:spPr>
            <a:xfrm rot="5400000">
              <a:off x="1527268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直線矢印コネクタ 450"/>
            <p:cNvCxnSpPr/>
            <p:nvPr/>
          </p:nvCxnSpPr>
          <p:spPr>
            <a:xfrm>
              <a:off x="1778346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直線矢印コネクタ 451"/>
            <p:cNvCxnSpPr/>
            <p:nvPr/>
          </p:nvCxnSpPr>
          <p:spPr>
            <a:xfrm>
              <a:off x="1296230" y="374375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直線矢印コネクタ 452"/>
            <p:cNvCxnSpPr/>
            <p:nvPr/>
          </p:nvCxnSpPr>
          <p:spPr>
            <a:xfrm>
              <a:off x="2300639" y="374375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直線矢印コネクタ 453"/>
            <p:cNvCxnSpPr/>
            <p:nvPr/>
          </p:nvCxnSpPr>
          <p:spPr>
            <a:xfrm>
              <a:off x="2782755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直線矢印コネクタ 454"/>
            <p:cNvCxnSpPr/>
            <p:nvPr/>
          </p:nvCxnSpPr>
          <p:spPr>
            <a:xfrm rot="5400000">
              <a:off x="4580672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直線矢印コネクタ 455"/>
            <p:cNvCxnSpPr/>
            <p:nvPr/>
          </p:nvCxnSpPr>
          <p:spPr>
            <a:xfrm rot="5400000">
              <a:off x="4058379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直線矢印コネクタ 456"/>
            <p:cNvCxnSpPr/>
            <p:nvPr/>
          </p:nvCxnSpPr>
          <p:spPr>
            <a:xfrm rot="5400000">
              <a:off x="3576262" y="3994833"/>
              <a:ext cx="30127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直線矢印コネクタ 457"/>
            <p:cNvCxnSpPr/>
            <p:nvPr/>
          </p:nvCxnSpPr>
          <p:spPr>
            <a:xfrm>
              <a:off x="3305048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直線矢印コネクタ 458"/>
            <p:cNvCxnSpPr/>
            <p:nvPr/>
          </p:nvCxnSpPr>
          <p:spPr>
            <a:xfrm>
              <a:off x="3827341" y="3743755"/>
              <a:ext cx="281235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直線矢印コネクタ 459"/>
            <p:cNvCxnSpPr/>
            <p:nvPr/>
          </p:nvCxnSpPr>
          <p:spPr>
            <a:xfrm>
              <a:off x="4309457" y="3743755"/>
              <a:ext cx="321411" cy="8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直線矢印コネクタ 460"/>
            <p:cNvCxnSpPr/>
            <p:nvPr/>
          </p:nvCxnSpPr>
          <p:spPr>
            <a:xfrm rot="16200000" flipH="1">
              <a:off x="1256792" y="382479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直線矢印コネクタ 461"/>
            <p:cNvCxnSpPr/>
            <p:nvPr/>
          </p:nvCxnSpPr>
          <p:spPr>
            <a:xfrm rot="16200000" flipH="1">
              <a:off x="1758996" y="380470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直線矢印コネクタ 462"/>
            <p:cNvCxnSpPr/>
            <p:nvPr/>
          </p:nvCxnSpPr>
          <p:spPr>
            <a:xfrm rot="16200000" flipH="1">
              <a:off x="2261201" y="3824796"/>
              <a:ext cx="360111" cy="340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直線矢印コネクタ 463"/>
            <p:cNvCxnSpPr/>
            <p:nvPr/>
          </p:nvCxnSpPr>
          <p:spPr>
            <a:xfrm rot="16200000" flipH="1">
              <a:off x="2763406" y="3804709"/>
              <a:ext cx="360111" cy="3802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直線矢印コネクタ 464"/>
            <p:cNvCxnSpPr/>
            <p:nvPr/>
          </p:nvCxnSpPr>
          <p:spPr>
            <a:xfrm rot="16200000" flipH="1">
              <a:off x="3285698" y="380470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直線矢印コネクタ 465"/>
            <p:cNvCxnSpPr/>
            <p:nvPr/>
          </p:nvCxnSpPr>
          <p:spPr>
            <a:xfrm rot="16200000" flipH="1">
              <a:off x="3787903" y="3824797"/>
              <a:ext cx="360111" cy="340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直線矢印コネクタ 466"/>
            <p:cNvCxnSpPr/>
            <p:nvPr/>
          </p:nvCxnSpPr>
          <p:spPr>
            <a:xfrm rot="16200000" flipH="1">
              <a:off x="4290107" y="3804708"/>
              <a:ext cx="360111" cy="3802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テキスト ボックス 467"/>
            <p:cNvSpPr txBox="1"/>
            <p:nvPr/>
          </p:nvSpPr>
          <p:spPr>
            <a:xfrm>
              <a:off x="1309662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69" name="テキスト ボックス 468"/>
            <p:cNvSpPr txBox="1"/>
            <p:nvPr/>
          </p:nvSpPr>
          <p:spPr>
            <a:xfrm>
              <a:off x="1816140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0" name="テキスト ボックス 469"/>
            <p:cNvSpPr txBox="1"/>
            <p:nvPr/>
          </p:nvSpPr>
          <p:spPr>
            <a:xfrm>
              <a:off x="230177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G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1" name="テキスト ボックス 470"/>
            <p:cNvSpPr txBox="1"/>
            <p:nvPr/>
          </p:nvSpPr>
          <p:spPr>
            <a:xfrm>
              <a:off x="279863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2" name="テキスト ボックス 471"/>
            <p:cNvSpPr txBox="1"/>
            <p:nvPr/>
          </p:nvSpPr>
          <p:spPr>
            <a:xfrm>
              <a:off x="3317940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C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3" name="テキスト ボックス 472"/>
            <p:cNvSpPr txBox="1"/>
            <p:nvPr/>
          </p:nvSpPr>
          <p:spPr>
            <a:xfrm>
              <a:off x="380357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4" name="テキスト ボックス 473"/>
            <p:cNvSpPr txBox="1"/>
            <p:nvPr/>
          </p:nvSpPr>
          <p:spPr>
            <a:xfrm>
              <a:off x="4310058" y="7857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G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5" name="テキスト ボックス 474"/>
            <p:cNvSpPr txBox="1"/>
            <p:nvPr/>
          </p:nvSpPr>
          <p:spPr>
            <a:xfrm>
              <a:off x="673132" y="1357298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6" name="テキスト ボックス 475"/>
            <p:cNvSpPr txBox="1"/>
            <p:nvPr/>
          </p:nvSpPr>
          <p:spPr>
            <a:xfrm>
              <a:off x="683552" y="185736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G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7" name="テキスト ボックス 476"/>
            <p:cNvSpPr txBox="1"/>
            <p:nvPr/>
          </p:nvSpPr>
          <p:spPr>
            <a:xfrm>
              <a:off x="666720" y="235743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C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8" name="テキスト ボックス 477"/>
            <p:cNvSpPr txBox="1"/>
            <p:nvPr/>
          </p:nvSpPr>
          <p:spPr>
            <a:xfrm>
              <a:off x="683552" y="2857496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79" name="テキスト ボックス 478"/>
            <p:cNvSpPr txBox="1"/>
            <p:nvPr/>
          </p:nvSpPr>
          <p:spPr>
            <a:xfrm>
              <a:off x="683552" y="34290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ourier New" pitchFamily="49" charset="0"/>
                  <a:cs typeface="Courier New" pitchFamily="49" charset="0"/>
                </a:rPr>
                <a:t>T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80" name="テキスト ボックス 479"/>
            <p:cNvSpPr txBox="1"/>
            <p:nvPr/>
          </p:nvSpPr>
          <p:spPr>
            <a:xfrm>
              <a:off x="673132" y="3857628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G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481" name="テキスト ボックス 480"/>
            <p:cNvSpPr txBox="1"/>
            <p:nvPr/>
          </p:nvSpPr>
          <p:spPr>
            <a:xfrm>
              <a:off x="683552" y="435769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ourier New" pitchFamily="49" charset="0"/>
                  <a:cs typeface="Courier New" pitchFamily="49" charset="0"/>
                </a:rPr>
                <a:t>A</a:t>
              </a:r>
              <a:endParaRPr kumimoji="1" lang="ja-JP" altLang="en-US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482" name="テキスト ボックス 481"/>
          <p:cNvSpPr txBox="1"/>
          <p:nvPr/>
        </p:nvSpPr>
        <p:spPr>
          <a:xfrm>
            <a:off x="272480" y="332656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塩基配列への応用</a:t>
            </a:r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483" name="テキスト ボックス 482"/>
          <p:cNvSpPr txBox="1"/>
          <p:nvPr/>
        </p:nvSpPr>
        <p:spPr>
          <a:xfrm>
            <a:off x="5025008" y="332656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塩基配列への応用</a:t>
            </a:r>
            <a:r>
              <a:rPr kumimoji="1" lang="en-US" altLang="ja-JP" dirty="0"/>
              <a:t>2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504" y="1052736"/>
            <a:ext cx="44577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テキスト ボックス 2"/>
          <p:cNvSpPr txBox="1"/>
          <p:nvPr/>
        </p:nvSpPr>
        <p:spPr>
          <a:xfrm>
            <a:off x="416496" y="404664"/>
            <a:ext cx="167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テスト計算用紙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180</Words>
  <Application>Microsoft Office PowerPoint</Application>
  <PresentationFormat>A4 210 x 297 mm</PresentationFormat>
  <Paragraphs>75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Ｐゴシック</vt:lpstr>
      <vt:lpstr>Arial</vt:lpstr>
      <vt:lpstr>Calibri</vt:lpstr>
      <vt:lpstr>Courier New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名古屋大学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鈴木孝征</dc:creator>
  <cp:lastModifiedBy>Suzuki Takamasa</cp:lastModifiedBy>
  <cp:revision>6</cp:revision>
  <dcterms:created xsi:type="dcterms:W3CDTF">2015-11-05T13:08:26Z</dcterms:created>
  <dcterms:modified xsi:type="dcterms:W3CDTF">2024-11-14T06:35:37Z</dcterms:modified>
</cp:coreProperties>
</file>