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9" r:id="rId3"/>
    <p:sldId id="261" r:id="rId4"/>
    <p:sldId id="266" r:id="rId5"/>
    <p:sldId id="267" r:id="rId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90" y="-5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7"/>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2"/>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95300" y="1600202"/>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5029200" y="1600202"/>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0"/>
            <a:ext cx="222885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95301" y="274640"/>
            <a:ext cx="653415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71D2BB2-7B6F-4FA3-9752-8372C4EFA3DB}" type="datetimeFigureOut">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8BF5772-458D-459B-86BB-EB8855326CCA}"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D2BB2-7B6F-4FA3-9752-8372C4EFA3DB}" type="datetimeFigureOut">
              <a:rPr kumimoji="1" lang="ja-JP" altLang="en-US" smtClean="0"/>
              <a:pPr/>
              <a:t>2015/11/5</a:t>
            </a:fld>
            <a:endParaRPr kumimoji="1" lang="ja-JP" altLang="en-US"/>
          </a:p>
        </p:txBody>
      </p:sp>
      <p:sp>
        <p:nvSpPr>
          <p:cNvPr id="5" name="フッター プレースホル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F5772-458D-459B-86BB-EB8855326CCA}"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5292080" y="4714885"/>
            <a:ext cx="2669835" cy="646331"/>
          </a:xfrm>
          <a:prstGeom prst="rect">
            <a:avLst/>
          </a:prstGeom>
        </p:spPr>
        <p:txBody>
          <a:bodyPr wrap="square">
            <a:spAutoFit/>
          </a:bodyPr>
          <a:lstStyle/>
          <a:p>
            <a:r>
              <a:rPr lang="en-US" altLang="ja-JP" dirty="0" smtClean="0">
                <a:latin typeface="Courier New" pitchFamily="49" charset="0"/>
                <a:cs typeface="Courier New" pitchFamily="49" charset="0"/>
              </a:rPr>
              <a:t>ATGGCTGATGGTGAAGA</a:t>
            </a:r>
          </a:p>
          <a:p>
            <a:r>
              <a:rPr lang="en-US" altLang="ja-JP" dirty="0" smtClean="0">
                <a:latin typeface="Courier New" pitchFamily="49" charset="0"/>
                <a:cs typeface="Courier New" pitchFamily="49" charset="0"/>
              </a:rPr>
              <a:t>ATCGGCTGACGGCGAGG</a:t>
            </a:r>
            <a:endParaRPr lang="en-US" altLang="ja-JP" dirty="0">
              <a:latin typeface="Courier New" pitchFamily="49" charset="0"/>
              <a:cs typeface="Courier New" pitchFamily="49" charset="0"/>
            </a:endParaRPr>
          </a:p>
        </p:txBody>
      </p:sp>
      <p:sp>
        <p:nvSpPr>
          <p:cNvPr id="8" name="テキスト ボックス 7"/>
          <p:cNvSpPr txBox="1"/>
          <p:nvPr/>
        </p:nvSpPr>
        <p:spPr>
          <a:xfrm>
            <a:off x="4506057" y="428605"/>
            <a:ext cx="3570208" cy="461665"/>
          </a:xfrm>
          <a:prstGeom prst="rect">
            <a:avLst/>
          </a:prstGeom>
          <a:noFill/>
        </p:spPr>
        <p:txBody>
          <a:bodyPr wrap="none" rtlCol="0">
            <a:spAutoFit/>
          </a:bodyPr>
          <a:lstStyle/>
          <a:p>
            <a:r>
              <a:rPr kumimoji="1" lang="ja-JP" altLang="en-US" sz="2400" dirty="0" smtClean="0">
                <a:latin typeface="メイリオ" pitchFamily="50" charset="-128"/>
                <a:ea typeface="メイリオ" pitchFamily="50" charset="-128"/>
                <a:cs typeface="メイリオ" pitchFamily="50" charset="-128"/>
              </a:rPr>
              <a:t>塩基配列のアライメント</a:t>
            </a:r>
            <a:endParaRPr kumimoji="1" lang="ja-JP" altLang="en-US" sz="2400" dirty="0">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4506057" y="4000505"/>
            <a:ext cx="4484108" cy="646331"/>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cs typeface="メイリオ" pitchFamily="50" charset="-128"/>
              </a:rPr>
              <a:t>以下の二つの塩基配列の最適なアライメントを求めなさい</a:t>
            </a:r>
            <a:endParaRPr kumimoji="1" lang="ja-JP" altLang="en-US" dirty="0">
              <a:latin typeface="メイリオ" pitchFamily="50" charset="-128"/>
              <a:ea typeface="メイリオ" pitchFamily="50" charset="-128"/>
              <a:cs typeface="メイリオ" pitchFamily="50" charset="-128"/>
            </a:endParaRPr>
          </a:p>
        </p:txBody>
      </p:sp>
      <p:sp>
        <p:nvSpPr>
          <p:cNvPr id="10" name="正方形/長方形 9"/>
          <p:cNvSpPr/>
          <p:nvPr/>
        </p:nvSpPr>
        <p:spPr>
          <a:xfrm>
            <a:off x="5292080" y="5643579"/>
            <a:ext cx="2669835" cy="646331"/>
          </a:xfrm>
          <a:prstGeom prst="rect">
            <a:avLst/>
          </a:prstGeom>
        </p:spPr>
        <p:txBody>
          <a:bodyPr wrap="square">
            <a:spAutoFit/>
          </a:bodyPr>
          <a:lstStyle/>
          <a:p>
            <a:r>
              <a:rPr lang="en-US" altLang="ja-JP" dirty="0" smtClean="0">
                <a:solidFill>
                  <a:srgbClr val="C00000"/>
                </a:solidFill>
                <a:latin typeface="Courier New" pitchFamily="49" charset="0"/>
                <a:cs typeface="Courier New" pitchFamily="49" charset="0"/>
              </a:rPr>
              <a:t>AT</a:t>
            </a:r>
            <a:r>
              <a:rPr lang="en-US" altLang="ja-JP" dirty="0" smtClean="0">
                <a:latin typeface="Courier New" pitchFamily="49" charset="0"/>
                <a:cs typeface="Courier New" pitchFamily="49" charset="0"/>
              </a:rPr>
              <a:t>-</a:t>
            </a:r>
            <a:r>
              <a:rPr lang="en-US" altLang="ja-JP" dirty="0" smtClean="0">
                <a:solidFill>
                  <a:srgbClr val="C00000"/>
                </a:solidFill>
                <a:latin typeface="Courier New" pitchFamily="49" charset="0"/>
                <a:cs typeface="Courier New" pitchFamily="49" charset="0"/>
              </a:rPr>
              <a:t>GGCTGA</a:t>
            </a:r>
            <a:r>
              <a:rPr lang="en-US" altLang="ja-JP" dirty="0" smtClean="0">
                <a:latin typeface="Courier New" pitchFamily="49" charset="0"/>
                <a:cs typeface="Courier New" pitchFamily="49" charset="0"/>
              </a:rPr>
              <a:t>T</a:t>
            </a:r>
            <a:r>
              <a:rPr lang="en-US" altLang="ja-JP" dirty="0" smtClean="0">
                <a:solidFill>
                  <a:srgbClr val="C00000"/>
                </a:solidFill>
                <a:latin typeface="Courier New" pitchFamily="49" charset="0"/>
                <a:cs typeface="Courier New" pitchFamily="49" charset="0"/>
              </a:rPr>
              <a:t>GG</a:t>
            </a:r>
            <a:r>
              <a:rPr lang="en-US" altLang="ja-JP" dirty="0" smtClean="0">
                <a:latin typeface="Courier New" pitchFamily="49" charset="0"/>
                <a:cs typeface="Courier New" pitchFamily="49" charset="0"/>
              </a:rPr>
              <a:t>T</a:t>
            </a:r>
            <a:r>
              <a:rPr lang="en-US" altLang="ja-JP" dirty="0" smtClean="0">
                <a:solidFill>
                  <a:srgbClr val="C00000"/>
                </a:solidFill>
                <a:latin typeface="Courier New" pitchFamily="49" charset="0"/>
                <a:cs typeface="Courier New" pitchFamily="49" charset="0"/>
              </a:rPr>
              <a:t>GA</a:t>
            </a:r>
            <a:r>
              <a:rPr lang="en-US" altLang="ja-JP" dirty="0" smtClean="0">
                <a:latin typeface="Courier New" pitchFamily="49" charset="0"/>
                <a:cs typeface="Courier New" pitchFamily="49" charset="0"/>
              </a:rPr>
              <a:t>A</a:t>
            </a:r>
            <a:r>
              <a:rPr lang="en-US" altLang="ja-JP" dirty="0" smtClean="0">
                <a:solidFill>
                  <a:srgbClr val="C00000"/>
                </a:solidFill>
                <a:latin typeface="Courier New" pitchFamily="49" charset="0"/>
                <a:cs typeface="Courier New" pitchFamily="49" charset="0"/>
              </a:rPr>
              <a:t>G</a:t>
            </a:r>
            <a:endParaRPr lang="en-US" altLang="ja-JP" dirty="0" smtClean="0">
              <a:latin typeface="Courier New" pitchFamily="49" charset="0"/>
              <a:cs typeface="Courier New" pitchFamily="49" charset="0"/>
            </a:endParaRPr>
          </a:p>
          <a:p>
            <a:r>
              <a:rPr lang="en-US" altLang="ja-JP" dirty="0" smtClean="0">
                <a:solidFill>
                  <a:srgbClr val="C00000"/>
                </a:solidFill>
                <a:latin typeface="Courier New" pitchFamily="49" charset="0"/>
                <a:cs typeface="Courier New" pitchFamily="49" charset="0"/>
              </a:rPr>
              <a:t>AT</a:t>
            </a:r>
            <a:r>
              <a:rPr lang="en-US" altLang="ja-JP" dirty="0" smtClean="0">
                <a:latin typeface="Courier New" pitchFamily="49" charset="0"/>
                <a:cs typeface="Courier New" pitchFamily="49" charset="0"/>
              </a:rPr>
              <a:t>C</a:t>
            </a:r>
            <a:r>
              <a:rPr lang="en-US" altLang="ja-JP" dirty="0" smtClean="0">
                <a:solidFill>
                  <a:srgbClr val="C00000"/>
                </a:solidFill>
                <a:latin typeface="Courier New" pitchFamily="49" charset="0"/>
                <a:cs typeface="Courier New" pitchFamily="49" charset="0"/>
              </a:rPr>
              <a:t>GGCTGA</a:t>
            </a:r>
            <a:r>
              <a:rPr lang="en-US" altLang="ja-JP" dirty="0" smtClean="0">
                <a:latin typeface="Courier New" pitchFamily="49" charset="0"/>
                <a:cs typeface="Courier New" pitchFamily="49" charset="0"/>
              </a:rPr>
              <a:t>C</a:t>
            </a:r>
            <a:r>
              <a:rPr lang="en-US" altLang="ja-JP" dirty="0" smtClean="0">
                <a:solidFill>
                  <a:srgbClr val="C00000"/>
                </a:solidFill>
                <a:latin typeface="Courier New" pitchFamily="49" charset="0"/>
                <a:cs typeface="Courier New" pitchFamily="49" charset="0"/>
              </a:rPr>
              <a:t>GG</a:t>
            </a:r>
            <a:r>
              <a:rPr lang="en-US" altLang="ja-JP" dirty="0" smtClean="0">
                <a:latin typeface="Courier New" pitchFamily="49" charset="0"/>
                <a:cs typeface="Courier New" pitchFamily="49" charset="0"/>
              </a:rPr>
              <a:t>C</a:t>
            </a:r>
            <a:r>
              <a:rPr lang="en-US" altLang="ja-JP" dirty="0" smtClean="0">
                <a:solidFill>
                  <a:srgbClr val="C00000"/>
                </a:solidFill>
                <a:latin typeface="Courier New" pitchFamily="49" charset="0"/>
                <a:cs typeface="Courier New" pitchFamily="49" charset="0"/>
              </a:rPr>
              <a:t>GA</a:t>
            </a:r>
            <a:r>
              <a:rPr lang="en-US" altLang="ja-JP" dirty="0" smtClean="0">
                <a:latin typeface="Courier New" pitchFamily="49" charset="0"/>
                <a:cs typeface="Courier New" pitchFamily="49" charset="0"/>
              </a:rPr>
              <a:t>G</a:t>
            </a:r>
            <a:r>
              <a:rPr lang="en-US" altLang="ja-JP" dirty="0" smtClean="0">
                <a:solidFill>
                  <a:srgbClr val="C00000"/>
                </a:solidFill>
                <a:latin typeface="Courier New" pitchFamily="49" charset="0"/>
                <a:cs typeface="Courier New" pitchFamily="49" charset="0"/>
              </a:rPr>
              <a:t>G</a:t>
            </a:r>
            <a:endParaRPr lang="en-US" altLang="ja-JP" dirty="0">
              <a:latin typeface="Courier New" pitchFamily="49" charset="0"/>
              <a:cs typeface="Courier New" pitchFamily="49" charset="0"/>
            </a:endParaRPr>
          </a:p>
        </p:txBody>
      </p:sp>
      <p:pic>
        <p:nvPicPr>
          <p:cNvPr id="3075" name="Picture 3"/>
          <p:cNvPicPr>
            <a:picLocks noChangeAspect="1" noChangeArrowheads="1"/>
          </p:cNvPicPr>
          <p:nvPr/>
        </p:nvPicPr>
        <p:blipFill rotWithShape="1">
          <a:blip r:embed="rId2" cstate="print"/>
          <a:srcRect r="40602" b="41234"/>
          <a:stretch/>
        </p:blipFill>
        <p:spPr bwMode="auto">
          <a:xfrm>
            <a:off x="219776" y="357165"/>
            <a:ext cx="3862647" cy="4140000"/>
          </a:xfrm>
          <a:prstGeom prst="rect">
            <a:avLst/>
          </a:prstGeom>
          <a:noFill/>
          <a:ln w="9525">
            <a:noFill/>
            <a:miter lim="800000"/>
            <a:headEnd/>
            <a:tailEnd/>
          </a:ln>
        </p:spPr>
      </p:pic>
      <p:pic>
        <p:nvPicPr>
          <p:cNvPr id="3076" name="Picture 4"/>
          <p:cNvPicPr>
            <a:picLocks noChangeAspect="1" noChangeArrowheads="1"/>
          </p:cNvPicPr>
          <p:nvPr/>
        </p:nvPicPr>
        <p:blipFill rotWithShape="1">
          <a:blip r:embed="rId3" cstate="print"/>
          <a:srcRect r="41006" b="41234"/>
          <a:stretch/>
        </p:blipFill>
        <p:spPr bwMode="auto">
          <a:xfrm>
            <a:off x="219776" y="357165"/>
            <a:ext cx="3836363" cy="4139996"/>
          </a:xfrm>
          <a:prstGeom prst="rect">
            <a:avLst/>
          </a:prstGeom>
          <a:noFill/>
          <a:ln w="9525">
            <a:noFill/>
            <a:miter lim="800000"/>
            <a:headEnd/>
            <a:tailEnd/>
          </a:ln>
        </p:spPr>
      </p:pic>
      <p:pic>
        <p:nvPicPr>
          <p:cNvPr id="11" name="Picture 4"/>
          <p:cNvPicPr>
            <a:picLocks noChangeAspect="1" noChangeArrowheads="1"/>
          </p:cNvPicPr>
          <p:nvPr/>
        </p:nvPicPr>
        <p:blipFill>
          <a:blip r:embed="rId4" cstate="print"/>
          <a:srcRect/>
          <a:stretch>
            <a:fillRect/>
          </a:stretch>
        </p:blipFill>
        <p:spPr bwMode="auto">
          <a:xfrm>
            <a:off x="5348539" y="2071678"/>
            <a:ext cx="3231196" cy="1360283"/>
          </a:xfrm>
          <a:prstGeom prst="rect">
            <a:avLst/>
          </a:prstGeom>
          <a:noFill/>
          <a:ln w="9525">
            <a:noFill/>
            <a:miter lim="800000"/>
            <a:headEnd/>
            <a:tailEnd/>
          </a:ln>
        </p:spPr>
      </p:pic>
      <p:cxnSp>
        <p:nvCxnSpPr>
          <p:cNvPr id="12" name="直線矢印コネクタ 11"/>
          <p:cNvCxnSpPr/>
          <p:nvPr/>
        </p:nvCxnSpPr>
        <p:spPr>
          <a:xfrm rot="5400000" flipH="1" flipV="1">
            <a:off x="6194774" y="1928833"/>
            <a:ext cx="286546" cy="733"/>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rot="5400000" flipH="1" flipV="1">
            <a:off x="7447687" y="1928833"/>
            <a:ext cx="286546" cy="733"/>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rot="5400000" flipH="1" flipV="1">
            <a:off x="8239000" y="1928833"/>
            <a:ext cx="286546" cy="733"/>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8052194" y="1428736"/>
            <a:ext cx="740144" cy="369332"/>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cs typeface="メイリオ" pitchFamily="50" charset="-128"/>
              </a:rPr>
              <a:t>置換</a:t>
            </a:r>
            <a:endParaRPr kumimoji="1" lang="ja-JP" altLang="en-US" dirty="0">
              <a:latin typeface="メイリオ" pitchFamily="50" charset="-128"/>
              <a:ea typeface="メイリオ" pitchFamily="50" charset="-128"/>
              <a:cs typeface="メイリオ" pitchFamily="50" charset="-128"/>
            </a:endParaRPr>
          </a:p>
        </p:txBody>
      </p:sp>
      <p:sp>
        <p:nvSpPr>
          <p:cNvPr id="17" name="テキスト ボックス 16"/>
          <p:cNvSpPr txBox="1"/>
          <p:nvPr/>
        </p:nvSpPr>
        <p:spPr>
          <a:xfrm>
            <a:off x="7326823" y="1428736"/>
            <a:ext cx="646331" cy="369332"/>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cs typeface="メイリオ" pitchFamily="50" charset="-128"/>
              </a:rPr>
              <a:t>欠失</a:t>
            </a:r>
            <a:endParaRPr kumimoji="1" lang="ja-JP" altLang="en-US" dirty="0">
              <a:latin typeface="メイリオ" pitchFamily="50" charset="-128"/>
              <a:ea typeface="メイリオ" pitchFamily="50" charset="-128"/>
              <a:cs typeface="メイリオ" pitchFamily="50" charset="-128"/>
            </a:endParaRPr>
          </a:p>
        </p:txBody>
      </p:sp>
      <p:sp>
        <p:nvSpPr>
          <p:cNvPr id="18" name="テキスト ボックス 17"/>
          <p:cNvSpPr txBox="1"/>
          <p:nvPr/>
        </p:nvSpPr>
        <p:spPr>
          <a:xfrm>
            <a:off x="6139853" y="1428736"/>
            <a:ext cx="646331" cy="369332"/>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cs typeface="メイリオ" pitchFamily="50" charset="-128"/>
              </a:rPr>
              <a:t>挿入</a:t>
            </a:r>
            <a:endParaRPr kumimoji="1" lang="ja-JP" altLang="en-US" dirty="0">
              <a:latin typeface="メイリオ" pitchFamily="50" charset="-128"/>
              <a:ea typeface="メイリオ" pitchFamily="50" charset="-128"/>
              <a:cs typeface="メイリオ" pitchFamily="50" charset="-128"/>
            </a:endParaRPr>
          </a:p>
        </p:txBody>
      </p:sp>
      <p:sp>
        <p:nvSpPr>
          <p:cNvPr id="19" name="テキスト ボックス 18"/>
          <p:cNvSpPr txBox="1"/>
          <p:nvPr/>
        </p:nvSpPr>
        <p:spPr>
          <a:xfrm>
            <a:off x="4572000" y="1071546"/>
            <a:ext cx="1846398" cy="646331"/>
          </a:xfrm>
          <a:prstGeom prst="rect">
            <a:avLst/>
          </a:prstGeom>
          <a:noFill/>
        </p:spPr>
        <p:txBody>
          <a:bodyPr wrap="square" rtlCol="0">
            <a:spAutoFit/>
          </a:bodyPr>
          <a:lstStyle/>
          <a:p>
            <a:r>
              <a:rPr lang="ja-JP" altLang="en-US" dirty="0" smtClean="0">
                <a:latin typeface="メイリオ" pitchFamily="50" charset="-128"/>
                <a:ea typeface="メイリオ" pitchFamily="50" charset="-128"/>
                <a:cs typeface="メイリオ" pitchFamily="50" charset="-128"/>
              </a:rPr>
              <a:t>アライメントの例</a:t>
            </a:r>
            <a:endParaRPr kumimoji="1" lang="ja-JP" altLang="en-US" dirty="0">
              <a:latin typeface="メイリオ" pitchFamily="50" charset="-128"/>
              <a:ea typeface="メイリオ" pitchFamily="50" charset="-128"/>
              <a:cs typeface="メイリオ" pitchFamily="50" charset="-128"/>
            </a:endParaRPr>
          </a:p>
        </p:txBody>
      </p:sp>
      <p:grpSp>
        <p:nvGrpSpPr>
          <p:cNvPr id="20" name="グループ化 19"/>
          <p:cNvGrpSpPr/>
          <p:nvPr/>
        </p:nvGrpSpPr>
        <p:grpSpPr>
          <a:xfrm>
            <a:off x="539552" y="764704"/>
            <a:ext cx="3212442" cy="3694773"/>
            <a:chOff x="539552" y="764704"/>
            <a:chExt cx="3212442" cy="3694773"/>
          </a:xfrm>
        </p:grpSpPr>
        <p:cxnSp>
          <p:nvCxnSpPr>
            <p:cNvPr id="21" name="直線矢印コネクタ 20"/>
            <p:cNvCxnSpPr/>
            <p:nvPr/>
          </p:nvCxnSpPr>
          <p:spPr>
            <a:xfrm rot="16200000" flipH="1">
              <a:off x="527033" y="777223"/>
              <a:ext cx="325486" cy="30044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rot="16200000" flipH="1">
              <a:off x="702973" y="1410456"/>
              <a:ext cx="3189244" cy="290879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0"/>
            <a:ext cx="4381941" cy="6858000"/>
          </a:xfrm>
          <a:prstGeom prst="rect">
            <a:avLst/>
          </a:prstGeom>
          <a:noFill/>
          <a:ln w="9525">
            <a:noFill/>
            <a:miter lim="800000"/>
            <a:headEnd/>
            <a:tailEnd/>
          </a:ln>
        </p:spPr>
      </p:pic>
      <p:sp>
        <p:nvSpPr>
          <p:cNvPr id="6" name="テキスト ボックス 5"/>
          <p:cNvSpPr txBox="1"/>
          <p:nvPr/>
        </p:nvSpPr>
        <p:spPr>
          <a:xfrm>
            <a:off x="4440114" y="142852"/>
            <a:ext cx="2723823" cy="369332"/>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cs typeface="メイリオ" pitchFamily="50" charset="-128"/>
              </a:rPr>
              <a:t>マンハッタン観光客問題</a:t>
            </a:r>
            <a:endParaRPr kumimoji="1" lang="ja-JP" altLang="en-US" dirty="0">
              <a:latin typeface="メイリオ" pitchFamily="50" charset="-128"/>
              <a:ea typeface="メイリオ" pitchFamily="50" charset="-128"/>
              <a:cs typeface="メイリオ" pitchFamily="50" charset="-128"/>
            </a:endParaRPr>
          </a:p>
        </p:txBody>
      </p:sp>
      <p:sp>
        <p:nvSpPr>
          <p:cNvPr id="7" name="テキスト ボックス 6"/>
          <p:cNvSpPr txBox="1"/>
          <p:nvPr/>
        </p:nvSpPr>
        <p:spPr>
          <a:xfrm>
            <a:off x="4506057" y="500043"/>
            <a:ext cx="4154394" cy="3139321"/>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cs typeface="メイリオ" pitchFamily="50" charset="-128"/>
              </a:rPr>
              <a:t>左は簡略化したマンハッタンの地図である。図中の</a:t>
            </a:r>
            <a:r>
              <a:rPr kumimoji="1" lang="en-US" altLang="ja-JP" dirty="0" smtClean="0">
                <a:latin typeface="メイリオ" pitchFamily="50" charset="-128"/>
                <a:ea typeface="メイリオ" pitchFamily="50" charset="-128"/>
                <a:cs typeface="メイリオ" pitchFamily="50" charset="-128"/>
              </a:rPr>
              <a:t>1</a:t>
            </a:r>
            <a:r>
              <a:rPr kumimoji="1" lang="ja-JP" altLang="en-US" dirty="0" smtClean="0">
                <a:latin typeface="メイリオ" pitchFamily="50" charset="-128"/>
                <a:ea typeface="メイリオ" pitchFamily="50" charset="-128"/>
                <a:cs typeface="メイリオ" pitchFamily="50" charset="-128"/>
              </a:rPr>
              <a:t>から</a:t>
            </a:r>
            <a:r>
              <a:rPr kumimoji="1" lang="en-US" altLang="ja-JP" dirty="0" smtClean="0">
                <a:latin typeface="メイリオ" pitchFamily="50" charset="-128"/>
                <a:ea typeface="メイリオ" pitchFamily="50" charset="-128"/>
                <a:cs typeface="メイリオ" pitchFamily="50" charset="-128"/>
              </a:rPr>
              <a:t>15</a:t>
            </a:r>
            <a:r>
              <a:rPr kumimoji="1" lang="ja-JP" altLang="en-US" dirty="0" err="1" smtClean="0">
                <a:latin typeface="メイリオ" pitchFamily="50" charset="-128"/>
                <a:ea typeface="メイリオ" pitchFamily="50" charset="-128"/>
                <a:cs typeface="メイリオ" pitchFamily="50" charset="-128"/>
              </a:rPr>
              <a:t>までの</a:t>
            </a:r>
            <a:r>
              <a:rPr lang="ja-JP" altLang="en-US" dirty="0">
                <a:latin typeface="メイリオ" pitchFamily="50" charset="-128"/>
                <a:ea typeface="メイリオ" pitchFamily="50" charset="-128"/>
                <a:cs typeface="メイリオ" pitchFamily="50" charset="-128"/>
              </a:rPr>
              <a:t>黒</a:t>
            </a:r>
            <a:r>
              <a:rPr lang="ja-JP" altLang="en-US" dirty="0" smtClean="0">
                <a:latin typeface="メイリオ" pitchFamily="50" charset="-128"/>
                <a:ea typeface="メイリオ" pitchFamily="50" charset="-128"/>
                <a:cs typeface="メイリオ" pitchFamily="50" charset="-128"/>
              </a:rPr>
              <a:t>四角は観光名所を示す。一番左上の</a:t>
            </a:r>
            <a:r>
              <a:rPr lang="en-US" altLang="ja-JP" dirty="0" smtClean="0">
                <a:latin typeface="メイリオ" pitchFamily="50" charset="-128"/>
                <a:ea typeface="メイリオ" pitchFamily="50" charset="-128"/>
                <a:cs typeface="メイリオ" pitchFamily="50" charset="-128"/>
              </a:rPr>
              <a:t>59th St.</a:t>
            </a:r>
            <a:r>
              <a:rPr lang="ja-JP" altLang="en-US" dirty="0" smtClean="0">
                <a:latin typeface="メイリオ" pitchFamily="50" charset="-128"/>
                <a:ea typeface="メイリオ" pitchFamily="50" charset="-128"/>
                <a:cs typeface="メイリオ" pitchFamily="50" charset="-128"/>
              </a:rPr>
              <a:t>と</a:t>
            </a:r>
            <a:r>
              <a:rPr lang="en-US" altLang="ja-JP" dirty="0" smtClean="0">
                <a:latin typeface="メイリオ" pitchFamily="50" charset="-128"/>
                <a:ea typeface="メイリオ" pitchFamily="50" charset="-128"/>
                <a:cs typeface="メイリオ" pitchFamily="50" charset="-128"/>
              </a:rPr>
              <a:t>8the Ave.</a:t>
            </a:r>
            <a:r>
              <a:rPr lang="ja-JP" altLang="en-US" dirty="0" smtClean="0">
                <a:latin typeface="メイリオ" pitchFamily="50" charset="-128"/>
                <a:ea typeface="メイリオ" pitchFamily="50" charset="-128"/>
                <a:cs typeface="メイリオ" pitchFamily="50" charset="-128"/>
              </a:rPr>
              <a:t>の交差点でバスを降り、自由時間となった。集合は右下の</a:t>
            </a:r>
            <a:r>
              <a:rPr lang="en-US" altLang="ja-JP" dirty="0" smtClean="0">
                <a:latin typeface="メイリオ" pitchFamily="50" charset="-128"/>
                <a:ea typeface="メイリオ" pitchFamily="50" charset="-128"/>
                <a:cs typeface="メイリオ" pitchFamily="50" charset="-128"/>
              </a:rPr>
              <a:t>42nd St.</a:t>
            </a:r>
            <a:r>
              <a:rPr lang="ja-JP" altLang="en-US" dirty="0" smtClean="0">
                <a:latin typeface="メイリオ" pitchFamily="50" charset="-128"/>
                <a:ea typeface="メイリオ" pitchFamily="50" charset="-128"/>
                <a:cs typeface="メイリオ" pitchFamily="50" charset="-128"/>
              </a:rPr>
              <a:t>と</a:t>
            </a:r>
            <a:r>
              <a:rPr lang="en-US" altLang="ja-JP" dirty="0" smtClean="0">
                <a:latin typeface="メイリオ" pitchFamily="50" charset="-128"/>
                <a:ea typeface="メイリオ" pitchFamily="50" charset="-128"/>
                <a:cs typeface="メイリオ" pitchFamily="50" charset="-128"/>
              </a:rPr>
              <a:t>3rd Ave.</a:t>
            </a:r>
            <a:r>
              <a:rPr lang="ja-JP" altLang="en-US" dirty="0" smtClean="0">
                <a:latin typeface="メイリオ" pitchFamily="50" charset="-128"/>
                <a:ea typeface="メイリオ" pitchFamily="50" charset="-128"/>
                <a:cs typeface="メイリオ" pitchFamily="50" charset="-128"/>
              </a:rPr>
              <a:t>の交差点である。自由時間は短く、南</a:t>
            </a:r>
            <a:r>
              <a:rPr lang="ja-JP" altLang="en-US" dirty="0">
                <a:latin typeface="メイリオ" pitchFamily="50" charset="-128"/>
                <a:ea typeface="メイリオ" pitchFamily="50" charset="-128"/>
                <a:cs typeface="メイリオ" pitchFamily="50" charset="-128"/>
              </a:rPr>
              <a:t>と</a:t>
            </a:r>
            <a:r>
              <a:rPr lang="ja-JP" altLang="en-US" dirty="0" smtClean="0">
                <a:latin typeface="メイリオ" pitchFamily="50" charset="-128"/>
                <a:ea typeface="メイリオ" pitchFamily="50" charset="-128"/>
                <a:cs typeface="メイリオ" pitchFamily="50" charset="-128"/>
              </a:rPr>
              <a:t>東へのみに歩く時間しかない</a:t>
            </a:r>
            <a:r>
              <a:rPr lang="en-US" altLang="ja-JP" dirty="0" smtClean="0">
                <a:latin typeface="メイリオ" pitchFamily="50" charset="-128"/>
                <a:ea typeface="メイリオ" pitchFamily="50" charset="-128"/>
                <a:cs typeface="メイリオ" pitchFamily="50" charset="-128"/>
              </a:rPr>
              <a:t>(</a:t>
            </a:r>
            <a:r>
              <a:rPr lang="ja-JP" altLang="en-US" dirty="0" smtClean="0">
                <a:latin typeface="メイリオ" pitchFamily="50" charset="-128"/>
                <a:ea typeface="メイリオ" pitchFamily="50" charset="-128"/>
                <a:cs typeface="メイリオ" pitchFamily="50" charset="-128"/>
              </a:rPr>
              <a:t>観光名所は外からみるだけ</a:t>
            </a:r>
            <a:r>
              <a:rPr lang="en-US" altLang="ja-JP" dirty="0" smtClean="0">
                <a:latin typeface="メイリオ" pitchFamily="50" charset="-128"/>
                <a:ea typeface="メイリオ" pitchFamily="50" charset="-128"/>
                <a:cs typeface="メイリオ" pitchFamily="50" charset="-128"/>
              </a:rPr>
              <a:t>)</a:t>
            </a:r>
            <a:r>
              <a:rPr lang="ja-JP" altLang="en-US" dirty="0" err="1" smtClean="0">
                <a:latin typeface="メイリオ" pitchFamily="50" charset="-128"/>
                <a:ea typeface="メイリオ" pitchFamily="50" charset="-128"/>
                <a:cs typeface="メイリオ" pitchFamily="50" charset="-128"/>
              </a:rPr>
              <a:t>。</a:t>
            </a:r>
            <a:r>
              <a:rPr lang="ja-JP" altLang="en-US" dirty="0" smtClean="0">
                <a:latin typeface="メイリオ" pitchFamily="50" charset="-128"/>
                <a:ea typeface="メイリオ" pitchFamily="50" charset="-128"/>
                <a:cs typeface="メイリオ" pitchFamily="50" charset="-128"/>
              </a:rPr>
              <a:t>できるだけ多くの名所を写真に収めるためにはどのような道順をえらぶのがよいか。</a:t>
            </a:r>
            <a:endParaRPr kumimoji="1" lang="ja-JP" altLang="en-US" dirty="0">
              <a:latin typeface="メイリオ" pitchFamily="50" charset="-128"/>
              <a:ea typeface="メイリオ" pitchFamily="50" charset="-128"/>
              <a:cs typeface="メイリオ" pitchFamily="50" charset="-128"/>
            </a:endParaRPr>
          </a:p>
        </p:txBody>
      </p:sp>
      <p:sp>
        <p:nvSpPr>
          <p:cNvPr id="8" name="テキスト ボックス 7"/>
          <p:cNvSpPr txBox="1"/>
          <p:nvPr/>
        </p:nvSpPr>
        <p:spPr>
          <a:xfrm>
            <a:off x="4499992" y="3717032"/>
            <a:ext cx="1872208" cy="369332"/>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cs typeface="メイリオ" pitchFamily="50" charset="-128"/>
              </a:rPr>
              <a:t>全ての選択肢は</a:t>
            </a:r>
            <a:endParaRPr kumimoji="1" lang="ja-JP" altLang="en-US" dirty="0">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4506057" y="5286389"/>
            <a:ext cx="3956566" cy="646331"/>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cs typeface="メイリオ" pitchFamily="50" charset="-128"/>
              </a:rPr>
              <a:t>観光名所にはより魅力的なところとそうでないところもある。</a:t>
            </a:r>
            <a:endParaRPr kumimoji="1" lang="ja-JP" altLang="en-US" dirty="0">
              <a:latin typeface="メイリオ" pitchFamily="50" charset="-128"/>
              <a:ea typeface="メイリオ" pitchFamily="50" charset="-128"/>
              <a:cs typeface="メイリオ" pitchFamily="50" charset="-128"/>
            </a:endParaRPr>
          </a:p>
        </p:txBody>
      </p:sp>
      <p:sp>
        <p:nvSpPr>
          <p:cNvPr id="10" name="フリーフォーム 9"/>
          <p:cNvSpPr/>
          <p:nvPr/>
        </p:nvSpPr>
        <p:spPr>
          <a:xfrm>
            <a:off x="729269" y="2201875"/>
            <a:ext cx="3018364" cy="3423514"/>
          </a:xfrm>
          <a:custGeom>
            <a:avLst/>
            <a:gdLst>
              <a:gd name="connsiteX0" fmla="*/ 0 w 3269894"/>
              <a:gd name="connsiteY0" fmla="*/ 7315 h 3423514"/>
              <a:gd name="connsiteX1" fmla="*/ 548640 w 3269894"/>
              <a:gd name="connsiteY1" fmla="*/ 0 h 3423514"/>
              <a:gd name="connsiteX2" fmla="*/ 548640 w 3269894"/>
              <a:gd name="connsiteY2" fmla="*/ 402336 h 3423514"/>
              <a:gd name="connsiteX3" fmla="*/ 1082649 w 3269894"/>
              <a:gd name="connsiteY3" fmla="*/ 409651 h 3423514"/>
              <a:gd name="connsiteX4" fmla="*/ 1097280 w 3269894"/>
              <a:gd name="connsiteY4" fmla="*/ 2018995 h 3423514"/>
              <a:gd name="connsiteX5" fmla="*/ 1645920 w 3269894"/>
              <a:gd name="connsiteY5" fmla="*/ 2033626 h 3423514"/>
              <a:gd name="connsiteX6" fmla="*/ 1653235 w 3269894"/>
              <a:gd name="connsiteY6" fmla="*/ 3423514 h 3423514"/>
              <a:gd name="connsiteX7" fmla="*/ 3269894 w 3269894"/>
              <a:gd name="connsiteY7" fmla="*/ 3423514 h 342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9894" h="3423514">
                <a:moveTo>
                  <a:pt x="0" y="7315"/>
                </a:moveTo>
                <a:lnTo>
                  <a:pt x="548640" y="0"/>
                </a:lnTo>
                <a:lnTo>
                  <a:pt x="548640" y="402336"/>
                </a:lnTo>
                <a:lnTo>
                  <a:pt x="1082649" y="409651"/>
                </a:lnTo>
                <a:lnTo>
                  <a:pt x="1097280" y="2018995"/>
                </a:lnTo>
                <a:lnTo>
                  <a:pt x="1645920" y="2033626"/>
                </a:lnTo>
                <a:cubicBezTo>
                  <a:pt x="1648358" y="2496922"/>
                  <a:pt x="1650797" y="2960218"/>
                  <a:pt x="1653235" y="3423514"/>
                </a:cubicBezTo>
                <a:lnTo>
                  <a:pt x="3269894" y="3423514"/>
                </a:lnTo>
              </a:path>
            </a:pathLst>
          </a:custGeom>
          <a:ln w="381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フリーフォーム 10"/>
          <p:cNvSpPr/>
          <p:nvPr/>
        </p:nvSpPr>
        <p:spPr>
          <a:xfrm>
            <a:off x="722517" y="2209190"/>
            <a:ext cx="2998107" cy="3430829"/>
          </a:xfrm>
          <a:custGeom>
            <a:avLst/>
            <a:gdLst>
              <a:gd name="connsiteX0" fmla="*/ 0 w 3247949"/>
              <a:gd name="connsiteY0" fmla="*/ 0 h 3430829"/>
              <a:gd name="connsiteX1" fmla="*/ 7316 w 3247949"/>
              <a:gd name="connsiteY1" fmla="*/ 3174797 h 3430829"/>
              <a:gd name="connsiteX2" fmla="*/ 1097280 w 3247949"/>
              <a:gd name="connsiteY2" fmla="*/ 3174797 h 3430829"/>
              <a:gd name="connsiteX3" fmla="*/ 1104596 w 3247949"/>
              <a:gd name="connsiteY3" fmla="*/ 3423514 h 3430829"/>
              <a:gd name="connsiteX4" fmla="*/ 3247949 w 3247949"/>
              <a:gd name="connsiteY4" fmla="*/ 3430829 h 3430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7949" h="3430829">
                <a:moveTo>
                  <a:pt x="0" y="0"/>
                </a:moveTo>
                <a:cubicBezTo>
                  <a:pt x="2439" y="1058266"/>
                  <a:pt x="4877" y="2116531"/>
                  <a:pt x="7316" y="3174797"/>
                </a:cubicBezTo>
                <a:lnTo>
                  <a:pt x="1097280" y="3174797"/>
                </a:lnTo>
                <a:lnTo>
                  <a:pt x="1104596" y="3423514"/>
                </a:lnTo>
                <a:lnTo>
                  <a:pt x="3247949" y="3430829"/>
                </a:lnTo>
              </a:path>
            </a:pathLst>
          </a:cu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aphicFrame>
        <p:nvGraphicFramePr>
          <p:cNvPr id="15362" name="Object 2"/>
          <p:cNvGraphicFramePr>
            <a:graphicFrameLocks noChangeAspect="1"/>
          </p:cNvGraphicFramePr>
          <p:nvPr/>
        </p:nvGraphicFramePr>
        <p:xfrm>
          <a:off x="6228184" y="3573016"/>
          <a:ext cx="2514600" cy="665162"/>
        </p:xfrm>
        <a:graphic>
          <a:graphicData uri="http://schemas.openxmlformats.org/presentationml/2006/ole">
            <p:oleObj spid="_x0000_s15390" name="数式" r:id="rId4" imgW="1714156" imgH="418893"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211960" y="188640"/>
            <a:ext cx="4032448" cy="830997"/>
          </a:xfrm>
          <a:prstGeom prst="rect">
            <a:avLst/>
          </a:prstGeom>
          <a:noFill/>
        </p:spPr>
        <p:txBody>
          <a:bodyPr wrap="square" rtlCol="0">
            <a:spAutoFit/>
          </a:bodyPr>
          <a:lstStyle/>
          <a:p>
            <a:r>
              <a:rPr kumimoji="1" lang="ja-JP" altLang="en-US" sz="2400" dirty="0" smtClean="0">
                <a:latin typeface="メイリオ" pitchFamily="50" charset="-128"/>
                <a:ea typeface="メイリオ" pitchFamily="50" charset="-128"/>
                <a:cs typeface="メイリオ" pitchFamily="50" charset="-128"/>
              </a:rPr>
              <a:t>グラフ化したマンハッタン観光客問題</a:t>
            </a:r>
            <a:endParaRPr kumimoji="1" lang="ja-JP" altLang="en-US" sz="2400" dirty="0">
              <a:latin typeface="メイリオ" pitchFamily="50" charset="-128"/>
              <a:ea typeface="メイリオ" pitchFamily="50" charset="-128"/>
              <a:cs typeface="メイリオ" pitchFamily="50" charset="-128"/>
            </a:endParaRPr>
          </a:p>
        </p:txBody>
      </p:sp>
      <p:sp>
        <p:nvSpPr>
          <p:cNvPr id="3" name="テキスト ボックス 2"/>
          <p:cNvSpPr txBox="1"/>
          <p:nvPr/>
        </p:nvSpPr>
        <p:spPr>
          <a:xfrm>
            <a:off x="4211960" y="1074287"/>
            <a:ext cx="4536504" cy="923330"/>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cs typeface="メイリオ" pitchFamily="50" charset="-128"/>
              </a:rPr>
              <a:t>左上の○</a:t>
            </a:r>
            <a:r>
              <a:rPr kumimoji="1" lang="en-US" altLang="ja-JP" dirty="0" smtClean="0">
                <a:latin typeface="メイリオ" pitchFamily="50" charset="-128"/>
                <a:ea typeface="メイリオ" pitchFamily="50" charset="-128"/>
                <a:cs typeface="メイリオ" pitchFamily="50" charset="-128"/>
              </a:rPr>
              <a:t>(</a:t>
            </a:r>
            <a:r>
              <a:rPr kumimoji="1" lang="ja-JP" altLang="en-US" dirty="0" smtClean="0">
                <a:latin typeface="メイリオ" pitchFamily="50" charset="-128"/>
                <a:ea typeface="メイリオ" pitchFamily="50" charset="-128"/>
                <a:cs typeface="メイリオ" pitchFamily="50" charset="-128"/>
              </a:rPr>
              <a:t>頂点</a:t>
            </a:r>
            <a:r>
              <a:rPr kumimoji="1" lang="en-US" altLang="ja-JP" dirty="0" smtClean="0">
                <a:latin typeface="メイリオ" pitchFamily="50" charset="-128"/>
                <a:ea typeface="メイリオ" pitchFamily="50" charset="-128"/>
                <a:cs typeface="メイリオ" pitchFamily="50" charset="-128"/>
              </a:rPr>
              <a:t>)</a:t>
            </a:r>
            <a:r>
              <a:rPr kumimoji="1" lang="ja-JP" altLang="en-US" dirty="0" smtClean="0">
                <a:latin typeface="メイリオ" pitchFamily="50" charset="-128"/>
                <a:ea typeface="メイリオ" pitchFamily="50" charset="-128"/>
                <a:cs typeface="メイリオ" pitchFamily="50" charset="-128"/>
              </a:rPr>
              <a:t>から右下の○への道筋のうち、辺に与えられた数値の和が最も大きくなる道を求めよ。</a:t>
            </a:r>
            <a:endParaRPr kumimoji="1" lang="ja-JP" altLang="en-US" dirty="0">
              <a:latin typeface="メイリオ" pitchFamily="50" charset="-128"/>
              <a:ea typeface="メイリオ" pitchFamily="50" charset="-128"/>
              <a:cs typeface="メイリオ" pitchFamily="50" charset="-128"/>
            </a:endParaRPr>
          </a:p>
        </p:txBody>
      </p:sp>
      <p:sp>
        <p:nvSpPr>
          <p:cNvPr id="32" name="円/楕円 31"/>
          <p:cNvSpPr/>
          <p:nvPr/>
        </p:nvSpPr>
        <p:spPr>
          <a:xfrm>
            <a:off x="351663" y="139293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a:t>
            </a:r>
            <a:endParaRPr kumimoji="1" lang="ja-JP" altLang="en-US" dirty="0"/>
          </a:p>
        </p:txBody>
      </p:sp>
      <p:sp>
        <p:nvSpPr>
          <p:cNvPr id="38" name="円/楕円 37"/>
          <p:cNvSpPr/>
          <p:nvPr/>
        </p:nvSpPr>
        <p:spPr>
          <a:xfrm>
            <a:off x="351663" y="228582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5</a:t>
            </a:r>
            <a:endParaRPr kumimoji="1" lang="ja-JP" altLang="en-US" dirty="0"/>
          </a:p>
        </p:txBody>
      </p:sp>
      <p:sp>
        <p:nvSpPr>
          <p:cNvPr id="44" name="円/楕円 43"/>
          <p:cNvSpPr/>
          <p:nvPr/>
        </p:nvSpPr>
        <p:spPr>
          <a:xfrm>
            <a:off x="351663" y="317871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9</a:t>
            </a:r>
            <a:endParaRPr kumimoji="1" lang="ja-JP" altLang="en-US" dirty="0"/>
          </a:p>
        </p:txBody>
      </p:sp>
      <p:sp>
        <p:nvSpPr>
          <p:cNvPr id="50" name="円/楕円 49"/>
          <p:cNvSpPr/>
          <p:nvPr/>
        </p:nvSpPr>
        <p:spPr>
          <a:xfrm>
            <a:off x="351663" y="4071600"/>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14</a:t>
            </a:r>
            <a:endParaRPr kumimoji="1" lang="ja-JP" altLang="en-US" dirty="0"/>
          </a:p>
        </p:txBody>
      </p:sp>
      <p:cxnSp>
        <p:nvCxnSpPr>
          <p:cNvPr id="68" name="直線矢印コネクタ 67"/>
          <p:cNvCxnSpPr>
            <a:stCxn id="5" idx="4"/>
            <a:endCxn id="32" idx="0"/>
          </p:cNvCxnSpPr>
          <p:nvPr/>
        </p:nvCxnSpPr>
        <p:spPr>
          <a:xfrm rot="5400000">
            <a:off x="248670" y="112514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a:stCxn id="32" idx="4"/>
            <a:endCxn id="38" idx="0"/>
          </p:cNvCxnSpPr>
          <p:nvPr/>
        </p:nvCxnSpPr>
        <p:spPr>
          <a:xfrm rot="5400000">
            <a:off x="248670" y="201803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p:cNvCxnSpPr>
            <a:stCxn id="38" idx="4"/>
            <a:endCxn id="44" idx="0"/>
          </p:cNvCxnSpPr>
          <p:nvPr/>
        </p:nvCxnSpPr>
        <p:spPr>
          <a:xfrm rot="5400000">
            <a:off x="248670" y="291092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直線矢印コネクタ 74"/>
          <p:cNvCxnSpPr>
            <a:stCxn id="44" idx="4"/>
            <a:endCxn id="50" idx="0"/>
          </p:cNvCxnSpPr>
          <p:nvPr/>
        </p:nvCxnSpPr>
        <p:spPr>
          <a:xfrm rot="5400000">
            <a:off x="248671" y="3803812"/>
            <a:ext cx="535698"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1" name="円/楕円 80"/>
          <p:cNvSpPr/>
          <p:nvPr/>
        </p:nvSpPr>
        <p:spPr>
          <a:xfrm>
            <a:off x="3648801" y="139293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15</a:t>
            </a:r>
            <a:endParaRPr kumimoji="1" lang="ja-JP" altLang="en-US" dirty="0"/>
          </a:p>
        </p:txBody>
      </p:sp>
      <p:sp>
        <p:nvSpPr>
          <p:cNvPr id="82" name="円/楕円 81"/>
          <p:cNvSpPr/>
          <p:nvPr/>
        </p:nvSpPr>
        <p:spPr>
          <a:xfrm>
            <a:off x="3648801" y="228582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24</a:t>
            </a:r>
            <a:endParaRPr kumimoji="1" lang="ja-JP" altLang="en-US" dirty="0"/>
          </a:p>
        </p:txBody>
      </p:sp>
      <p:sp>
        <p:nvSpPr>
          <p:cNvPr id="83" name="円/楕円 82"/>
          <p:cNvSpPr/>
          <p:nvPr/>
        </p:nvSpPr>
        <p:spPr>
          <a:xfrm>
            <a:off x="3648801" y="317871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25</a:t>
            </a:r>
            <a:endParaRPr kumimoji="1" lang="ja-JP" altLang="en-US" dirty="0"/>
          </a:p>
        </p:txBody>
      </p:sp>
      <p:sp>
        <p:nvSpPr>
          <p:cNvPr id="84" name="円/楕円 83"/>
          <p:cNvSpPr/>
          <p:nvPr/>
        </p:nvSpPr>
        <p:spPr>
          <a:xfrm>
            <a:off x="3648801" y="4071600"/>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34</a:t>
            </a:r>
            <a:endParaRPr kumimoji="1" lang="ja-JP" altLang="en-US" dirty="0"/>
          </a:p>
        </p:txBody>
      </p:sp>
      <p:cxnSp>
        <p:nvCxnSpPr>
          <p:cNvPr id="85" name="直線矢印コネクタ 84"/>
          <p:cNvCxnSpPr>
            <a:stCxn id="80" idx="4"/>
            <a:endCxn id="81" idx="0"/>
          </p:cNvCxnSpPr>
          <p:nvPr/>
        </p:nvCxnSpPr>
        <p:spPr>
          <a:xfrm rot="5400000">
            <a:off x="3545808" y="112514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a:stCxn id="81" idx="4"/>
            <a:endCxn id="82" idx="0"/>
          </p:cNvCxnSpPr>
          <p:nvPr/>
        </p:nvCxnSpPr>
        <p:spPr>
          <a:xfrm rot="5400000">
            <a:off x="3545808" y="201803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直線矢印コネクタ 86"/>
          <p:cNvCxnSpPr>
            <a:stCxn id="82" idx="4"/>
            <a:endCxn id="83" idx="0"/>
          </p:cNvCxnSpPr>
          <p:nvPr/>
        </p:nvCxnSpPr>
        <p:spPr>
          <a:xfrm rot="5400000">
            <a:off x="3545808" y="291092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8" name="直線矢印コネクタ 87"/>
          <p:cNvCxnSpPr>
            <a:stCxn id="83" idx="4"/>
            <a:endCxn id="84" idx="0"/>
          </p:cNvCxnSpPr>
          <p:nvPr/>
        </p:nvCxnSpPr>
        <p:spPr>
          <a:xfrm rot="5400000">
            <a:off x="3545809" y="3803812"/>
            <a:ext cx="535698"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1" name="円/楕円 90"/>
          <p:cNvSpPr/>
          <p:nvPr/>
        </p:nvSpPr>
        <p:spPr>
          <a:xfrm>
            <a:off x="2791545" y="139293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13</a:t>
            </a:r>
            <a:endParaRPr kumimoji="1" lang="ja-JP" altLang="en-US" dirty="0"/>
          </a:p>
        </p:txBody>
      </p:sp>
      <p:sp>
        <p:nvSpPr>
          <p:cNvPr id="92" name="円/楕円 91"/>
          <p:cNvSpPr/>
          <p:nvPr/>
        </p:nvSpPr>
        <p:spPr>
          <a:xfrm>
            <a:off x="2791545" y="228582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20</a:t>
            </a:r>
            <a:endParaRPr kumimoji="1" lang="ja-JP" altLang="en-US" dirty="0"/>
          </a:p>
        </p:txBody>
      </p:sp>
      <p:sp>
        <p:nvSpPr>
          <p:cNvPr id="93" name="円/楕円 92"/>
          <p:cNvSpPr/>
          <p:nvPr/>
        </p:nvSpPr>
        <p:spPr>
          <a:xfrm>
            <a:off x="2791545" y="317871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22</a:t>
            </a:r>
            <a:endParaRPr kumimoji="1" lang="ja-JP" altLang="en-US" dirty="0"/>
          </a:p>
        </p:txBody>
      </p:sp>
      <p:sp>
        <p:nvSpPr>
          <p:cNvPr id="94" name="円/楕円 93"/>
          <p:cNvSpPr/>
          <p:nvPr/>
        </p:nvSpPr>
        <p:spPr>
          <a:xfrm>
            <a:off x="2791545" y="4071600"/>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32</a:t>
            </a:r>
            <a:endParaRPr kumimoji="1" lang="ja-JP" altLang="en-US" dirty="0"/>
          </a:p>
        </p:txBody>
      </p:sp>
      <p:cxnSp>
        <p:nvCxnSpPr>
          <p:cNvPr id="95" name="直線矢印コネクタ 94"/>
          <p:cNvCxnSpPr>
            <a:stCxn id="90" idx="4"/>
            <a:endCxn id="91" idx="0"/>
          </p:cNvCxnSpPr>
          <p:nvPr/>
        </p:nvCxnSpPr>
        <p:spPr>
          <a:xfrm rot="5400000">
            <a:off x="2688552" y="112514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p:cNvCxnSpPr>
            <a:stCxn id="91" idx="4"/>
            <a:endCxn id="92" idx="0"/>
          </p:cNvCxnSpPr>
          <p:nvPr/>
        </p:nvCxnSpPr>
        <p:spPr>
          <a:xfrm rot="5400000">
            <a:off x="2688552" y="201803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stCxn id="92" idx="4"/>
            <a:endCxn id="93" idx="0"/>
          </p:cNvCxnSpPr>
          <p:nvPr/>
        </p:nvCxnSpPr>
        <p:spPr>
          <a:xfrm rot="5400000">
            <a:off x="2688552" y="291092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a:stCxn id="93" idx="4"/>
            <a:endCxn id="94" idx="0"/>
          </p:cNvCxnSpPr>
          <p:nvPr/>
        </p:nvCxnSpPr>
        <p:spPr>
          <a:xfrm rot="5400000">
            <a:off x="2688553" y="3803812"/>
            <a:ext cx="535698"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1" name="円/楕円 100"/>
          <p:cNvSpPr/>
          <p:nvPr/>
        </p:nvSpPr>
        <p:spPr>
          <a:xfrm>
            <a:off x="2000232" y="139293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7</a:t>
            </a:r>
            <a:endParaRPr kumimoji="1" lang="ja-JP" altLang="en-US" dirty="0"/>
          </a:p>
        </p:txBody>
      </p:sp>
      <p:sp>
        <p:nvSpPr>
          <p:cNvPr id="102" name="円/楕円 101"/>
          <p:cNvSpPr/>
          <p:nvPr/>
        </p:nvSpPr>
        <p:spPr>
          <a:xfrm>
            <a:off x="2000232" y="228582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17</a:t>
            </a:r>
            <a:endParaRPr kumimoji="1" lang="ja-JP" altLang="en-US" dirty="0"/>
          </a:p>
        </p:txBody>
      </p:sp>
      <p:sp>
        <p:nvSpPr>
          <p:cNvPr id="103" name="円/楕円 102"/>
          <p:cNvSpPr/>
          <p:nvPr/>
        </p:nvSpPr>
        <p:spPr>
          <a:xfrm>
            <a:off x="2000232" y="317871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22</a:t>
            </a:r>
            <a:endParaRPr kumimoji="1" lang="ja-JP" altLang="en-US" dirty="0"/>
          </a:p>
        </p:txBody>
      </p:sp>
      <p:sp>
        <p:nvSpPr>
          <p:cNvPr id="104" name="円/楕円 103"/>
          <p:cNvSpPr/>
          <p:nvPr/>
        </p:nvSpPr>
        <p:spPr>
          <a:xfrm>
            <a:off x="2000232" y="4071600"/>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30</a:t>
            </a:r>
            <a:endParaRPr kumimoji="1" lang="ja-JP" altLang="en-US" dirty="0"/>
          </a:p>
        </p:txBody>
      </p:sp>
      <p:cxnSp>
        <p:nvCxnSpPr>
          <p:cNvPr id="105" name="直線矢印コネクタ 104"/>
          <p:cNvCxnSpPr>
            <a:stCxn id="100" idx="4"/>
            <a:endCxn id="101" idx="0"/>
          </p:cNvCxnSpPr>
          <p:nvPr/>
        </p:nvCxnSpPr>
        <p:spPr>
          <a:xfrm rot="5400000">
            <a:off x="1897239" y="112514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a:stCxn id="101" idx="4"/>
            <a:endCxn id="102" idx="0"/>
          </p:cNvCxnSpPr>
          <p:nvPr/>
        </p:nvCxnSpPr>
        <p:spPr>
          <a:xfrm rot="5400000">
            <a:off x="1897239" y="201803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a:stCxn id="102" idx="4"/>
            <a:endCxn id="103" idx="0"/>
          </p:cNvCxnSpPr>
          <p:nvPr/>
        </p:nvCxnSpPr>
        <p:spPr>
          <a:xfrm rot="5400000">
            <a:off x="1897239" y="291092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a:stCxn id="103" idx="4"/>
            <a:endCxn id="104" idx="0"/>
          </p:cNvCxnSpPr>
          <p:nvPr/>
        </p:nvCxnSpPr>
        <p:spPr>
          <a:xfrm rot="5400000">
            <a:off x="1897240" y="3803812"/>
            <a:ext cx="535698"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1" name="円/楕円 110"/>
          <p:cNvSpPr/>
          <p:nvPr/>
        </p:nvSpPr>
        <p:spPr>
          <a:xfrm>
            <a:off x="1142976" y="139293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4</a:t>
            </a:r>
            <a:endParaRPr kumimoji="1" lang="ja-JP" altLang="en-US" dirty="0"/>
          </a:p>
        </p:txBody>
      </p:sp>
      <p:sp>
        <p:nvSpPr>
          <p:cNvPr id="112" name="円/楕円 111"/>
          <p:cNvSpPr/>
          <p:nvPr/>
        </p:nvSpPr>
        <p:spPr>
          <a:xfrm>
            <a:off x="1142976" y="228582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10</a:t>
            </a:r>
            <a:endParaRPr kumimoji="1" lang="ja-JP" altLang="en-US" dirty="0"/>
          </a:p>
        </p:txBody>
      </p:sp>
      <p:sp>
        <p:nvSpPr>
          <p:cNvPr id="113" name="円/楕円 112"/>
          <p:cNvSpPr/>
          <p:nvPr/>
        </p:nvSpPr>
        <p:spPr>
          <a:xfrm>
            <a:off x="1142976" y="317871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14</a:t>
            </a:r>
            <a:endParaRPr kumimoji="1" lang="ja-JP" altLang="en-US" dirty="0"/>
          </a:p>
        </p:txBody>
      </p:sp>
      <p:sp>
        <p:nvSpPr>
          <p:cNvPr id="114" name="円/楕円 113"/>
          <p:cNvSpPr/>
          <p:nvPr/>
        </p:nvSpPr>
        <p:spPr>
          <a:xfrm>
            <a:off x="1142976" y="4071600"/>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20</a:t>
            </a:r>
            <a:endParaRPr kumimoji="1" lang="ja-JP" altLang="en-US" dirty="0"/>
          </a:p>
        </p:txBody>
      </p:sp>
      <p:cxnSp>
        <p:nvCxnSpPr>
          <p:cNvPr id="115" name="直線矢印コネクタ 114"/>
          <p:cNvCxnSpPr>
            <a:stCxn id="110" idx="4"/>
            <a:endCxn id="111" idx="0"/>
          </p:cNvCxnSpPr>
          <p:nvPr/>
        </p:nvCxnSpPr>
        <p:spPr>
          <a:xfrm rot="5400000">
            <a:off x="1039983" y="112514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a:stCxn id="111" idx="4"/>
            <a:endCxn id="112" idx="0"/>
          </p:cNvCxnSpPr>
          <p:nvPr/>
        </p:nvCxnSpPr>
        <p:spPr>
          <a:xfrm rot="5400000">
            <a:off x="1039983" y="201803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a:stCxn id="112" idx="4"/>
            <a:endCxn id="113" idx="0"/>
          </p:cNvCxnSpPr>
          <p:nvPr/>
        </p:nvCxnSpPr>
        <p:spPr>
          <a:xfrm rot="5400000">
            <a:off x="1039983" y="2910923"/>
            <a:ext cx="535700"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a:stCxn id="113" idx="4"/>
            <a:endCxn id="114" idx="0"/>
          </p:cNvCxnSpPr>
          <p:nvPr/>
        </p:nvCxnSpPr>
        <p:spPr>
          <a:xfrm rot="5400000">
            <a:off x="1039984" y="3803812"/>
            <a:ext cx="535698" cy="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円/楕円 4"/>
          <p:cNvSpPr/>
          <p:nvPr/>
        </p:nvSpPr>
        <p:spPr>
          <a:xfrm>
            <a:off x="351663" y="50004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0</a:t>
            </a:r>
          </a:p>
        </p:txBody>
      </p:sp>
      <p:sp>
        <p:nvSpPr>
          <p:cNvPr id="80" name="円/楕円 79"/>
          <p:cNvSpPr/>
          <p:nvPr/>
        </p:nvSpPr>
        <p:spPr>
          <a:xfrm>
            <a:off x="3648801" y="50004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9</a:t>
            </a:r>
            <a:endParaRPr kumimoji="1" lang="ja-JP" altLang="en-US" dirty="0"/>
          </a:p>
        </p:txBody>
      </p:sp>
      <p:sp>
        <p:nvSpPr>
          <p:cNvPr id="90" name="円/楕円 89"/>
          <p:cNvSpPr/>
          <p:nvPr/>
        </p:nvSpPr>
        <p:spPr>
          <a:xfrm>
            <a:off x="2791545" y="50004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9</a:t>
            </a:r>
            <a:endParaRPr kumimoji="1" lang="ja-JP" altLang="en-US" dirty="0"/>
          </a:p>
        </p:txBody>
      </p:sp>
      <p:sp>
        <p:nvSpPr>
          <p:cNvPr id="100" name="円/楕円 99"/>
          <p:cNvSpPr/>
          <p:nvPr/>
        </p:nvSpPr>
        <p:spPr>
          <a:xfrm>
            <a:off x="2000232" y="50004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5</a:t>
            </a:r>
            <a:endParaRPr kumimoji="1" lang="ja-JP" altLang="en-US" dirty="0"/>
          </a:p>
        </p:txBody>
      </p:sp>
      <p:sp>
        <p:nvSpPr>
          <p:cNvPr id="110" name="円/楕円 109"/>
          <p:cNvSpPr/>
          <p:nvPr/>
        </p:nvSpPr>
        <p:spPr>
          <a:xfrm>
            <a:off x="1142976" y="500042"/>
            <a:ext cx="329714" cy="357190"/>
          </a:xfrm>
          <a:prstGeom prst="ellipse">
            <a:avLst/>
          </a:prstGeom>
          <a:ln w="12700"/>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kumimoji="1" lang="en-US" altLang="ja-JP" dirty="0" smtClean="0"/>
              <a:t>3</a:t>
            </a:r>
            <a:endParaRPr kumimoji="1" lang="ja-JP" altLang="en-US" dirty="0"/>
          </a:p>
        </p:txBody>
      </p:sp>
      <p:cxnSp>
        <p:nvCxnSpPr>
          <p:cNvPr id="119" name="直線矢印コネクタ 118"/>
          <p:cNvCxnSpPr>
            <a:stCxn id="110" idx="6"/>
            <a:endCxn id="100" idx="2"/>
          </p:cNvCxnSpPr>
          <p:nvPr/>
        </p:nvCxnSpPr>
        <p:spPr>
          <a:xfrm>
            <a:off x="1472690" y="678637"/>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a:stCxn id="5" idx="6"/>
            <a:endCxn id="110" idx="2"/>
          </p:cNvCxnSpPr>
          <p:nvPr/>
        </p:nvCxnSpPr>
        <p:spPr>
          <a:xfrm>
            <a:off x="681377" y="678637"/>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a:stCxn id="100" idx="6"/>
            <a:endCxn id="90" idx="2"/>
          </p:cNvCxnSpPr>
          <p:nvPr/>
        </p:nvCxnSpPr>
        <p:spPr>
          <a:xfrm>
            <a:off x="2329946" y="678637"/>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a:stCxn id="90" idx="6"/>
            <a:endCxn id="80" idx="2"/>
          </p:cNvCxnSpPr>
          <p:nvPr/>
        </p:nvCxnSpPr>
        <p:spPr>
          <a:xfrm>
            <a:off x="3121259" y="678637"/>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a:xfrm>
            <a:off x="1472690" y="1571612"/>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a:xfrm>
            <a:off x="681377" y="1571612"/>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a:xfrm>
            <a:off x="2329946" y="1571612"/>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p:nvPr/>
        </p:nvCxnSpPr>
        <p:spPr>
          <a:xfrm>
            <a:off x="3121259" y="1571612"/>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2" name="直線矢印コネクタ 151"/>
          <p:cNvCxnSpPr/>
          <p:nvPr/>
        </p:nvCxnSpPr>
        <p:spPr>
          <a:xfrm>
            <a:off x="1472690" y="2464587"/>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3" name="直線矢印コネクタ 152"/>
          <p:cNvCxnSpPr/>
          <p:nvPr/>
        </p:nvCxnSpPr>
        <p:spPr>
          <a:xfrm>
            <a:off x="681377" y="2464587"/>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4" name="直線矢印コネクタ 153"/>
          <p:cNvCxnSpPr/>
          <p:nvPr/>
        </p:nvCxnSpPr>
        <p:spPr>
          <a:xfrm>
            <a:off x="2329946" y="2464587"/>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5" name="直線矢印コネクタ 154"/>
          <p:cNvCxnSpPr/>
          <p:nvPr/>
        </p:nvCxnSpPr>
        <p:spPr>
          <a:xfrm>
            <a:off x="3121259" y="2464587"/>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a:off x="1472690" y="3357562"/>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a:xfrm>
            <a:off x="681377" y="3357562"/>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a:xfrm>
            <a:off x="2329946" y="3357562"/>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a:xfrm>
            <a:off x="3121259" y="3357562"/>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a:off x="1472690" y="4250537"/>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a:off x="681377" y="4250537"/>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4" name="直線矢印コネクタ 173"/>
          <p:cNvCxnSpPr/>
          <p:nvPr/>
        </p:nvCxnSpPr>
        <p:spPr>
          <a:xfrm>
            <a:off x="2329946" y="4250537"/>
            <a:ext cx="4615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5" name="直線矢印コネクタ 174"/>
          <p:cNvCxnSpPr/>
          <p:nvPr/>
        </p:nvCxnSpPr>
        <p:spPr>
          <a:xfrm>
            <a:off x="3121259" y="4250537"/>
            <a:ext cx="5275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0" name="テキスト ボックス 189"/>
          <p:cNvSpPr txBox="1"/>
          <p:nvPr/>
        </p:nvSpPr>
        <p:spPr>
          <a:xfrm>
            <a:off x="747320" y="357166"/>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191" name="テキスト ボックス 190"/>
          <p:cNvSpPr txBox="1"/>
          <p:nvPr/>
        </p:nvSpPr>
        <p:spPr>
          <a:xfrm>
            <a:off x="1604576" y="357166"/>
            <a:ext cx="278479" cy="369332"/>
          </a:xfrm>
          <a:prstGeom prst="rect">
            <a:avLst/>
          </a:prstGeom>
          <a:noFill/>
        </p:spPr>
        <p:txBody>
          <a:bodyPr wrap="none" rtlCol="0">
            <a:noAutofit/>
          </a:bodyPr>
          <a:lstStyle/>
          <a:p>
            <a:r>
              <a:rPr lang="en-US" altLang="ja-JP" dirty="0"/>
              <a:t>2</a:t>
            </a:r>
            <a:endParaRPr kumimoji="1" lang="ja-JP" altLang="en-US" dirty="0"/>
          </a:p>
        </p:txBody>
      </p:sp>
      <p:sp>
        <p:nvSpPr>
          <p:cNvPr id="192" name="テキスト ボックス 191"/>
          <p:cNvSpPr txBox="1"/>
          <p:nvPr/>
        </p:nvSpPr>
        <p:spPr>
          <a:xfrm>
            <a:off x="2461832" y="357166"/>
            <a:ext cx="278479" cy="369332"/>
          </a:xfrm>
          <a:prstGeom prst="rect">
            <a:avLst/>
          </a:prstGeom>
          <a:noFill/>
        </p:spPr>
        <p:txBody>
          <a:bodyPr wrap="none" rtlCol="0">
            <a:noAutofit/>
          </a:bodyPr>
          <a:lstStyle/>
          <a:p>
            <a:r>
              <a:rPr lang="en-US" altLang="ja-JP" dirty="0"/>
              <a:t>4</a:t>
            </a:r>
            <a:endParaRPr kumimoji="1" lang="ja-JP" altLang="en-US" dirty="0"/>
          </a:p>
        </p:txBody>
      </p:sp>
      <p:sp>
        <p:nvSpPr>
          <p:cNvPr id="193" name="テキスト ボックス 192"/>
          <p:cNvSpPr txBox="1"/>
          <p:nvPr/>
        </p:nvSpPr>
        <p:spPr>
          <a:xfrm>
            <a:off x="3253145" y="357166"/>
            <a:ext cx="278479" cy="369332"/>
          </a:xfrm>
          <a:prstGeom prst="rect">
            <a:avLst/>
          </a:prstGeom>
          <a:noFill/>
        </p:spPr>
        <p:txBody>
          <a:bodyPr wrap="none" rtlCol="0">
            <a:noAutofit/>
          </a:bodyPr>
          <a:lstStyle/>
          <a:p>
            <a:r>
              <a:rPr lang="en-US" altLang="ja-JP" dirty="0"/>
              <a:t>0</a:t>
            </a:r>
            <a:endParaRPr kumimoji="1" lang="ja-JP" altLang="en-US" dirty="0"/>
          </a:p>
        </p:txBody>
      </p:sp>
      <p:sp>
        <p:nvSpPr>
          <p:cNvPr id="194" name="テキスト ボックス 193"/>
          <p:cNvSpPr txBox="1"/>
          <p:nvPr/>
        </p:nvSpPr>
        <p:spPr>
          <a:xfrm>
            <a:off x="747320" y="1214422"/>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195" name="テキスト ボックス 194"/>
          <p:cNvSpPr txBox="1"/>
          <p:nvPr/>
        </p:nvSpPr>
        <p:spPr>
          <a:xfrm>
            <a:off x="1604576" y="1214422"/>
            <a:ext cx="278479" cy="369332"/>
          </a:xfrm>
          <a:prstGeom prst="rect">
            <a:avLst/>
          </a:prstGeom>
          <a:noFill/>
        </p:spPr>
        <p:txBody>
          <a:bodyPr wrap="none" rtlCol="0">
            <a:noAutofit/>
          </a:bodyPr>
          <a:lstStyle/>
          <a:p>
            <a:r>
              <a:rPr lang="en-US" altLang="ja-JP" dirty="0"/>
              <a:t>2</a:t>
            </a:r>
            <a:endParaRPr kumimoji="1" lang="ja-JP" altLang="en-US" dirty="0"/>
          </a:p>
        </p:txBody>
      </p:sp>
      <p:sp>
        <p:nvSpPr>
          <p:cNvPr id="196" name="テキスト ボックス 195"/>
          <p:cNvSpPr txBox="1"/>
          <p:nvPr/>
        </p:nvSpPr>
        <p:spPr>
          <a:xfrm>
            <a:off x="2461832" y="1214422"/>
            <a:ext cx="278479" cy="369332"/>
          </a:xfrm>
          <a:prstGeom prst="rect">
            <a:avLst/>
          </a:prstGeom>
          <a:noFill/>
        </p:spPr>
        <p:txBody>
          <a:bodyPr wrap="none" rtlCol="0">
            <a:noAutofit/>
          </a:bodyPr>
          <a:lstStyle/>
          <a:p>
            <a:r>
              <a:rPr lang="en-US" altLang="ja-JP" dirty="0"/>
              <a:t>4</a:t>
            </a:r>
            <a:endParaRPr kumimoji="1" lang="ja-JP" altLang="en-US" dirty="0"/>
          </a:p>
        </p:txBody>
      </p:sp>
      <p:sp>
        <p:nvSpPr>
          <p:cNvPr id="197" name="テキスト ボックス 196"/>
          <p:cNvSpPr txBox="1"/>
          <p:nvPr/>
        </p:nvSpPr>
        <p:spPr>
          <a:xfrm>
            <a:off x="3253145" y="1214422"/>
            <a:ext cx="278479" cy="369332"/>
          </a:xfrm>
          <a:prstGeom prst="rect">
            <a:avLst/>
          </a:prstGeom>
          <a:noFill/>
        </p:spPr>
        <p:txBody>
          <a:bodyPr wrap="none" rtlCol="0">
            <a:noAutofit/>
          </a:bodyPr>
          <a:lstStyle/>
          <a:p>
            <a:r>
              <a:rPr lang="en-US" altLang="ja-JP" dirty="0"/>
              <a:t>2</a:t>
            </a:r>
            <a:endParaRPr kumimoji="1" lang="ja-JP" altLang="en-US" dirty="0"/>
          </a:p>
        </p:txBody>
      </p:sp>
      <p:sp>
        <p:nvSpPr>
          <p:cNvPr id="198" name="テキスト ボックス 197"/>
          <p:cNvSpPr txBox="1"/>
          <p:nvPr/>
        </p:nvSpPr>
        <p:spPr>
          <a:xfrm>
            <a:off x="747320" y="2143116"/>
            <a:ext cx="278479" cy="369332"/>
          </a:xfrm>
          <a:prstGeom prst="rect">
            <a:avLst/>
          </a:prstGeom>
          <a:noFill/>
        </p:spPr>
        <p:txBody>
          <a:bodyPr wrap="none" rtlCol="0">
            <a:noAutofit/>
          </a:bodyPr>
          <a:lstStyle/>
          <a:p>
            <a:r>
              <a:rPr lang="en-US" altLang="ja-JP" dirty="0"/>
              <a:t>0</a:t>
            </a:r>
            <a:endParaRPr kumimoji="1" lang="ja-JP" altLang="en-US" dirty="0"/>
          </a:p>
        </p:txBody>
      </p:sp>
      <p:sp>
        <p:nvSpPr>
          <p:cNvPr id="199" name="テキスト ボックス 198"/>
          <p:cNvSpPr txBox="1"/>
          <p:nvPr/>
        </p:nvSpPr>
        <p:spPr>
          <a:xfrm>
            <a:off x="1604576" y="2143116"/>
            <a:ext cx="278479" cy="369332"/>
          </a:xfrm>
          <a:prstGeom prst="rect">
            <a:avLst/>
          </a:prstGeom>
          <a:noFill/>
        </p:spPr>
        <p:txBody>
          <a:bodyPr wrap="none" rtlCol="0">
            <a:noAutofit/>
          </a:bodyPr>
          <a:lstStyle/>
          <a:p>
            <a:r>
              <a:rPr lang="en-US" altLang="ja-JP" dirty="0"/>
              <a:t>7</a:t>
            </a:r>
            <a:endParaRPr kumimoji="1" lang="ja-JP" altLang="en-US" dirty="0"/>
          </a:p>
        </p:txBody>
      </p:sp>
      <p:sp>
        <p:nvSpPr>
          <p:cNvPr id="200" name="テキスト ボックス 199"/>
          <p:cNvSpPr txBox="1"/>
          <p:nvPr/>
        </p:nvSpPr>
        <p:spPr>
          <a:xfrm>
            <a:off x="2461832" y="2143116"/>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201" name="テキスト ボックス 200"/>
          <p:cNvSpPr txBox="1"/>
          <p:nvPr/>
        </p:nvSpPr>
        <p:spPr>
          <a:xfrm>
            <a:off x="3253145" y="2143116"/>
            <a:ext cx="278479" cy="369332"/>
          </a:xfrm>
          <a:prstGeom prst="rect">
            <a:avLst/>
          </a:prstGeom>
          <a:noFill/>
        </p:spPr>
        <p:txBody>
          <a:bodyPr wrap="none" rtlCol="0">
            <a:noAutofit/>
          </a:bodyPr>
          <a:lstStyle/>
          <a:p>
            <a:r>
              <a:rPr lang="en-US" altLang="ja-JP" dirty="0"/>
              <a:t>4</a:t>
            </a:r>
            <a:endParaRPr kumimoji="1" lang="ja-JP" altLang="en-US" dirty="0"/>
          </a:p>
        </p:txBody>
      </p:sp>
      <p:sp>
        <p:nvSpPr>
          <p:cNvPr id="202" name="テキスト ボックス 201"/>
          <p:cNvSpPr txBox="1"/>
          <p:nvPr/>
        </p:nvSpPr>
        <p:spPr>
          <a:xfrm>
            <a:off x="747320" y="3000372"/>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203" name="テキスト ボックス 202"/>
          <p:cNvSpPr txBox="1"/>
          <p:nvPr/>
        </p:nvSpPr>
        <p:spPr>
          <a:xfrm>
            <a:off x="1604576" y="3000372"/>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204" name="テキスト ボックス 203"/>
          <p:cNvSpPr txBox="1"/>
          <p:nvPr/>
        </p:nvSpPr>
        <p:spPr>
          <a:xfrm>
            <a:off x="2461832" y="3000372"/>
            <a:ext cx="278479" cy="369332"/>
          </a:xfrm>
          <a:prstGeom prst="rect">
            <a:avLst/>
          </a:prstGeom>
          <a:noFill/>
        </p:spPr>
        <p:txBody>
          <a:bodyPr wrap="none" rtlCol="0">
            <a:noAutofit/>
          </a:bodyPr>
          <a:lstStyle/>
          <a:p>
            <a:r>
              <a:rPr lang="en-US" altLang="ja-JP" dirty="0"/>
              <a:t>0</a:t>
            </a:r>
            <a:endParaRPr kumimoji="1" lang="ja-JP" altLang="en-US" dirty="0"/>
          </a:p>
        </p:txBody>
      </p:sp>
      <p:sp>
        <p:nvSpPr>
          <p:cNvPr id="205" name="テキスト ボックス 204"/>
          <p:cNvSpPr txBox="1"/>
          <p:nvPr/>
        </p:nvSpPr>
        <p:spPr>
          <a:xfrm>
            <a:off x="3253145" y="3000372"/>
            <a:ext cx="278479" cy="369332"/>
          </a:xfrm>
          <a:prstGeom prst="rect">
            <a:avLst/>
          </a:prstGeom>
          <a:noFill/>
        </p:spPr>
        <p:txBody>
          <a:bodyPr wrap="none" rtlCol="0">
            <a:noAutofit/>
          </a:bodyPr>
          <a:lstStyle/>
          <a:p>
            <a:r>
              <a:rPr lang="en-US" altLang="ja-JP" dirty="0"/>
              <a:t>2</a:t>
            </a:r>
            <a:endParaRPr kumimoji="1" lang="ja-JP" altLang="en-US" dirty="0"/>
          </a:p>
        </p:txBody>
      </p:sp>
      <p:sp>
        <p:nvSpPr>
          <p:cNvPr id="206" name="テキスト ボックス 205"/>
          <p:cNvSpPr txBox="1"/>
          <p:nvPr/>
        </p:nvSpPr>
        <p:spPr>
          <a:xfrm>
            <a:off x="747320" y="3929066"/>
            <a:ext cx="278479" cy="369332"/>
          </a:xfrm>
          <a:prstGeom prst="rect">
            <a:avLst/>
          </a:prstGeom>
          <a:noFill/>
        </p:spPr>
        <p:txBody>
          <a:bodyPr wrap="none" rtlCol="0">
            <a:noAutofit/>
          </a:bodyPr>
          <a:lstStyle/>
          <a:p>
            <a:r>
              <a:rPr lang="en-US" altLang="ja-JP" dirty="0"/>
              <a:t>1</a:t>
            </a:r>
            <a:endParaRPr kumimoji="1" lang="ja-JP" altLang="en-US" dirty="0"/>
          </a:p>
        </p:txBody>
      </p:sp>
      <p:sp>
        <p:nvSpPr>
          <p:cNvPr id="207" name="テキスト ボックス 206"/>
          <p:cNvSpPr txBox="1"/>
          <p:nvPr/>
        </p:nvSpPr>
        <p:spPr>
          <a:xfrm>
            <a:off x="1604576" y="3929066"/>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208" name="テキスト ボックス 207"/>
          <p:cNvSpPr txBox="1"/>
          <p:nvPr/>
        </p:nvSpPr>
        <p:spPr>
          <a:xfrm>
            <a:off x="2461832" y="3929066"/>
            <a:ext cx="278479" cy="369332"/>
          </a:xfrm>
          <a:prstGeom prst="rect">
            <a:avLst/>
          </a:prstGeom>
          <a:noFill/>
        </p:spPr>
        <p:txBody>
          <a:bodyPr wrap="none" rtlCol="0">
            <a:noAutofit/>
          </a:bodyPr>
          <a:lstStyle/>
          <a:p>
            <a:r>
              <a:rPr lang="en-US" altLang="ja-JP" dirty="0"/>
              <a:t>2</a:t>
            </a:r>
            <a:endParaRPr kumimoji="1" lang="ja-JP" altLang="en-US" dirty="0"/>
          </a:p>
        </p:txBody>
      </p:sp>
      <p:sp>
        <p:nvSpPr>
          <p:cNvPr id="209" name="テキスト ボックス 208"/>
          <p:cNvSpPr txBox="1"/>
          <p:nvPr/>
        </p:nvSpPr>
        <p:spPr>
          <a:xfrm>
            <a:off x="3253145" y="3929066"/>
            <a:ext cx="278479" cy="369332"/>
          </a:xfrm>
          <a:prstGeom prst="rect">
            <a:avLst/>
          </a:prstGeom>
          <a:noFill/>
        </p:spPr>
        <p:txBody>
          <a:bodyPr wrap="none" rtlCol="0">
            <a:noAutofit/>
          </a:bodyPr>
          <a:lstStyle/>
          <a:p>
            <a:r>
              <a:rPr lang="en-US" altLang="ja-JP" dirty="0"/>
              <a:t>2</a:t>
            </a:r>
            <a:endParaRPr kumimoji="1" lang="ja-JP" altLang="en-US" dirty="0"/>
          </a:p>
        </p:txBody>
      </p:sp>
      <p:sp>
        <p:nvSpPr>
          <p:cNvPr id="210" name="テキスト ボックス 209"/>
          <p:cNvSpPr txBox="1"/>
          <p:nvPr/>
        </p:nvSpPr>
        <p:spPr>
          <a:xfrm>
            <a:off x="483549" y="928670"/>
            <a:ext cx="278479" cy="369332"/>
          </a:xfrm>
          <a:prstGeom prst="rect">
            <a:avLst/>
          </a:prstGeom>
          <a:noFill/>
        </p:spPr>
        <p:txBody>
          <a:bodyPr wrap="none" rtlCol="0">
            <a:noAutofit/>
          </a:bodyPr>
          <a:lstStyle/>
          <a:p>
            <a:r>
              <a:rPr lang="en-US" altLang="ja-JP" dirty="0"/>
              <a:t>1</a:t>
            </a:r>
            <a:endParaRPr kumimoji="1" lang="ja-JP" altLang="en-US" dirty="0"/>
          </a:p>
        </p:txBody>
      </p:sp>
      <p:sp>
        <p:nvSpPr>
          <p:cNvPr id="211" name="テキスト ボックス 210"/>
          <p:cNvSpPr txBox="1"/>
          <p:nvPr/>
        </p:nvSpPr>
        <p:spPr>
          <a:xfrm>
            <a:off x="1274862" y="928670"/>
            <a:ext cx="278479" cy="369332"/>
          </a:xfrm>
          <a:prstGeom prst="rect">
            <a:avLst/>
          </a:prstGeom>
          <a:noFill/>
        </p:spPr>
        <p:txBody>
          <a:bodyPr wrap="none" rtlCol="0">
            <a:noAutofit/>
          </a:bodyPr>
          <a:lstStyle/>
          <a:p>
            <a:r>
              <a:rPr lang="en-US" altLang="ja-JP" dirty="0" smtClean="0"/>
              <a:t>0</a:t>
            </a:r>
            <a:endParaRPr kumimoji="1" lang="ja-JP" altLang="en-US" dirty="0"/>
          </a:p>
        </p:txBody>
      </p:sp>
      <p:sp>
        <p:nvSpPr>
          <p:cNvPr id="212" name="テキスト ボックス 211"/>
          <p:cNvSpPr txBox="1"/>
          <p:nvPr/>
        </p:nvSpPr>
        <p:spPr>
          <a:xfrm>
            <a:off x="2132118" y="928670"/>
            <a:ext cx="278479" cy="369332"/>
          </a:xfrm>
          <a:prstGeom prst="rect">
            <a:avLst/>
          </a:prstGeom>
          <a:noFill/>
        </p:spPr>
        <p:txBody>
          <a:bodyPr wrap="none" rtlCol="0">
            <a:noAutofit/>
          </a:bodyPr>
          <a:lstStyle/>
          <a:p>
            <a:r>
              <a:rPr lang="en-US" altLang="ja-JP" dirty="0"/>
              <a:t>2</a:t>
            </a:r>
            <a:endParaRPr kumimoji="1" lang="ja-JP" altLang="en-US" dirty="0"/>
          </a:p>
        </p:txBody>
      </p:sp>
      <p:sp>
        <p:nvSpPr>
          <p:cNvPr id="213" name="テキスト ボックス 212"/>
          <p:cNvSpPr txBox="1"/>
          <p:nvPr/>
        </p:nvSpPr>
        <p:spPr>
          <a:xfrm>
            <a:off x="2923431" y="928670"/>
            <a:ext cx="278479" cy="369332"/>
          </a:xfrm>
          <a:prstGeom prst="rect">
            <a:avLst/>
          </a:prstGeom>
          <a:noFill/>
        </p:spPr>
        <p:txBody>
          <a:bodyPr wrap="none" rtlCol="0">
            <a:noAutofit/>
          </a:bodyPr>
          <a:lstStyle/>
          <a:p>
            <a:r>
              <a:rPr lang="en-US" altLang="ja-JP" dirty="0"/>
              <a:t>4</a:t>
            </a:r>
            <a:endParaRPr kumimoji="1" lang="ja-JP" altLang="en-US" dirty="0"/>
          </a:p>
        </p:txBody>
      </p:sp>
      <p:sp>
        <p:nvSpPr>
          <p:cNvPr id="214" name="テキスト ボックス 213"/>
          <p:cNvSpPr txBox="1"/>
          <p:nvPr/>
        </p:nvSpPr>
        <p:spPr>
          <a:xfrm>
            <a:off x="3780687" y="928670"/>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215" name="テキスト ボックス 214"/>
          <p:cNvSpPr txBox="1"/>
          <p:nvPr/>
        </p:nvSpPr>
        <p:spPr>
          <a:xfrm>
            <a:off x="483549" y="1785926"/>
            <a:ext cx="278479" cy="369332"/>
          </a:xfrm>
          <a:prstGeom prst="rect">
            <a:avLst/>
          </a:prstGeom>
          <a:noFill/>
        </p:spPr>
        <p:txBody>
          <a:bodyPr wrap="none" rtlCol="0">
            <a:noAutofit/>
          </a:bodyPr>
          <a:lstStyle/>
          <a:p>
            <a:r>
              <a:rPr lang="en-US" altLang="ja-JP" dirty="0"/>
              <a:t>4</a:t>
            </a:r>
            <a:endParaRPr kumimoji="1" lang="ja-JP" altLang="en-US" dirty="0"/>
          </a:p>
        </p:txBody>
      </p:sp>
      <p:sp>
        <p:nvSpPr>
          <p:cNvPr id="216" name="テキスト ボックス 215"/>
          <p:cNvSpPr txBox="1"/>
          <p:nvPr/>
        </p:nvSpPr>
        <p:spPr>
          <a:xfrm>
            <a:off x="1274862" y="1785926"/>
            <a:ext cx="278479" cy="369332"/>
          </a:xfrm>
          <a:prstGeom prst="rect">
            <a:avLst/>
          </a:prstGeom>
          <a:noFill/>
        </p:spPr>
        <p:txBody>
          <a:bodyPr wrap="none" rtlCol="0">
            <a:noAutofit/>
          </a:bodyPr>
          <a:lstStyle/>
          <a:p>
            <a:r>
              <a:rPr lang="en-US" altLang="ja-JP" dirty="0"/>
              <a:t>6</a:t>
            </a:r>
            <a:endParaRPr kumimoji="1" lang="ja-JP" altLang="en-US" dirty="0"/>
          </a:p>
        </p:txBody>
      </p:sp>
      <p:sp>
        <p:nvSpPr>
          <p:cNvPr id="217" name="テキスト ボックス 216"/>
          <p:cNvSpPr txBox="1"/>
          <p:nvPr/>
        </p:nvSpPr>
        <p:spPr>
          <a:xfrm>
            <a:off x="2132118" y="1785926"/>
            <a:ext cx="278479" cy="369332"/>
          </a:xfrm>
          <a:prstGeom prst="rect">
            <a:avLst/>
          </a:prstGeom>
          <a:noFill/>
        </p:spPr>
        <p:txBody>
          <a:bodyPr wrap="none" rtlCol="0">
            <a:noAutofit/>
          </a:bodyPr>
          <a:lstStyle/>
          <a:p>
            <a:r>
              <a:rPr lang="en-US" altLang="ja-JP" dirty="0"/>
              <a:t>5</a:t>
            </a:r>
            <a:endParaRPr kumimoji="1" lang="ja-JP" altLang="en-US" dirty="0"/>
          </a:p>
        </p:txBody>
      </p:sp>
      <p:sp>
        <p:nvSpPr>
          <p:cNvPr id="218" name="テキスト ボックス 217"/>
          <p:cNvSpPr txBox="1"/>
          <p:nvPr/>
        </p:nvSpPr>
        <p:spPr>
          <a:xfrm>
            <a:off x="2923431" y="1785926"/>
            <a:ext cx="278479" cy="369332"/>
          </a:xfrm>
          <a:prstGeom prst="rect">
            <a:avLst/>
          </a:prstGeom>
          <a:noFill/>
        </p:spPr>
        <p:txBody>
          <a:bodyPr wrap="none" rtlCol="0">
            <a:noAutofit/>
          </a:bodyPr>
          <a:lstStyle/>
          <a:p>
            <a:r>
              <a:rPr lang="en-US" altLang="ja-JP" dirty="0"/>
              <a:t>2</a:t>
            </a:r>
            <a:endParaRPr kumimoji="1" lang="ja-JP" altLang="en-US" dirty="0"/>
          </a:p>
        </p:txBody>
      </p:sp>
      <p:sp>
        <p:nvSpPr>
          <p:cNvPr id="219" name="テキスト ボックス 218"/>
          <p:cNvSpPr txBox="1"/>
          <p:nvPr/>
        </p:nvSpPr>
        <p:spPr>
          <a:xfrm>
            <a:off x="3780687" y="1785926"/>
            <a:ext cx="278479" cy="369332"/>
          </a:xfrm>
          <a:prstGeom prst="rect">
            <a:avLst/>
          </a:prstGeom>
          <a:noFill/>
        </p:spPr>
        <p:txBody>
          <a:bodyPr wrap="none" rtlCol="0">
            <a:noAutofit/>
          </a:bodyPr>
          <a:lstStyle/>
          <a:p>
            <a:r>
              <a:rPr lang="en-US" altLang="ja-JP" dirty="0"/>
              <a:t>1</a:t>
            </a:r>
            <a:endParaRPr kumimoji="1" lang="ja-JP" altLang="en-US" dirty="0"/>
          </a:p>
        </p:txBody>
      </p:sp>
      <p:sp>
        <p:nvSpPr>
          <p:cNvPr id="220" name="テキスト ボックス 219"/>
          <p:cNvSpPr txBox="1"/>
          <p:nvPr/>
        </p:nvSpPr>
        <p:spPr>
          <a:xfrm>
            <a:off x="483549" y="2714620"/>
            <a:ext cx="278479" cy="369332"/>
          </a:xfrm>
          <a:prstGeom prst="rect">
            <a:avLst/>
          </a:prstGeom>
          <a:noFill/>
        </p:spPr>
        <p:txBody>
          <a:bodyPr wrap="none" rtlCol="0">
            <a:noAutofit/>
          </a:bodyPr>
          <a:lstStyle/>
          <a:p>
            <a:r>
              <a:rPr lang="en-US" altLang="ja-JP" dirty="0"/>
              <a:t>4</a:t>
            </a:r>
            <a:endParaRPr kumimoji="1" lang="ja-JP" altLang="en-US" dirty="0"/>
          </a:p>
        </p:txBody>
      </p:sp>
      <p:sp>
        <p:nvSpPr>
          <p:cNvPr id="221" name="テキスト ボックス 220"/>
          <p:cNvSpPr txBox="1"/>
          <p:nvPr/>
        </p:nvSpPr>
        <p:spPr>
          <a:xfrm>
            <a:off x="1274862" y="2714620"/>
            <a:ext cx="278479" cy="369332"/>
          </a:xfrm>
          <a:prstGeom prst="rect">
            <a:avLst/>
          </a:prstGeom>
          <a:noFill/>
        </p:spPr>
        <p:txBody>
          <a:bodyPr wrap="none" rtlCol="0">
            <a:noAutofit/>
          </a:bodyPr>
          <a:lstStyle/>
          <a:p>
            <a:r>
              <a:rPr kumimoji="1" lang="en-US" altLang="ja-JP" dirty="0" smtClean="0"/>
              <a:t>4</a:t>
            </a:r>
            <a:endParaRPr kumimoji="1" lang="ja-JP" altLang="en-US" dirty="0"/>
          </a:p>
        </p:txBody>
      </p:sp>
      <p:sp>
        <p:nvSpPr>
          <p:cNvPr id="222" name="テキスト ボックス 221"/>
          <p:cNvSpPr txBox="1"/>
          <p:nvPr/>
        </p:nvSpPr>
        <p:spPr>
          <a:xfrm>
            <a:off x="2132118" y="2714620"/>
            <a:ext cx="278479" cy="369332"/>
          </a:xfrm>
          <a:prstGeom prst="rect">
            <a:avLst/>
          </a:prstGeom>
          <a:noFill/>
        </p:spPr>
        <p:txBody>
          <a:bodyPr wrap="none" rtlCol="0">
            <a:noAutofit/>
          </a:bodyPr>
          <a:lstStyle/>
          <a:p>
            <a:r>
              <a:rPr kumimoji="1" lang="en-US" altLang="ja-JP" dirty="0" smtClean="0"/>
              <a:t>5</a:t>
            </a:r>
            <a:endParaRPr kumimoji="1" lang="ja-JP" altLang="en-US" dirty="0"/>
          </a:p>
        </p:txBody>
      </p:sp>
      <p:sp>
        <p:nvSpPr>
          <p:cNvPr id="223" name="テキスト ボックス 222"/>
          <p:cNvSpPr txBox="1"/>
          <p:nvPr/>
        </p:nvSpPr>
        <p:spPr>
          <a:xfrm>
            <a:off x="2923431" y="2714620"/>
            <a:ext cx="278479" cy="369332"/>
          </a:xfrm>
          <a:prstGeom prst="rect">
            <a:avLst/>
          </a:prstGeom>
          <a:noFill/>
        </p:spPr>
        <p:txBody>
          <a:bodyPr wrap="none" rtlCol="0">
            <a:noAutofit/>
          </a:bodyPr>
          <a:lstStyle/>
          <a:p>
            <a:r>
              <a:rPr kumimoji="1" lang="en-US" altLang="ja-JP" dirty="0" smtClean="0"/>
              <a:t>2</a:t>
            </a:r>
            <a:endParaRPr kumimoji="1" lang="ja-JP" altLang="en-US" dirty="0"/>
          </a:p>
        </p:txBody>
      </p:sp>
      <p:sp>
        <p:nvSpPr>
          <p:cNvPr id="224" name="テキスト ボックス 223"/>
          <p:cNvSpPr txBox="1"/>
          <p:nvPr/>
        </p:nvSpPr>
        <p:spPr>
          <a:xfrm>
            <a:off x="3780687" y="2714620"/>
            <a:ext cx="278479" cy="369332"/>
          </a:xfrm>
          <a:prstGeom prst="rect">
            <a:avLst/>
          </a:prstGeom>
          <a:noFill/>
        </p:spPr>
        <p:txBody>
          <a:bodyPr wrap="none" rtlCol="0">
            <a:noAutofit/>
          </a:bodyPr>
          <a:lstStyle/>
          <a:p>
            <a:r>
              <a:rPr lang="en-US" altLang="ja-JP" dirty="0"/>
              <a:t>1</a:t>
            </a:r>
            <a:endParaRPr kumimoji="1" lang="ja-JP" altLang="en-US" dirty="0"/>
          </a:p>
        </p:txBody>
      </p:sp>
      <p:sp>
        <p:nvSpPr>
          <p:cNvPr id="225" name="テキスト ボックス 224"/>
          <p:cNvSpPr txBox="1"/>
          <p:nvPr/>
        </p:nvSpPr>
        <p:spPr>
          <a:xfrm>
            <a:off x="483549" y="3643314"/>
            <a:ext cx="278479" cy="369332"/>
          </a:xfrm>
          <a:prstGeom prst="rect">
            <a:avLst/>
          </a:prstGeom>
          <a:noFill/>
        </p:spPr>
        <p:txBody>
          <a:bodyPr wrap="none" rtlCol="0">
            <a:noAutofit/>
          </a:bodyPr>
          <a:lstStyle/>
          <a:p>
            <a:r>
              <a:rPr lang="en-US" altLang="ja-JP" dirty="0"/>
              <a:t>5</a:t>
            </a:r>
            <a:endParaRPr kumimoji="1" lang="ja-JP" altLang="en-US" dirty="0"/>
          </a:p>
        </p:txBody>
      </p:sp>
      <p:sp>
        <p:nvSpPr>
          <p:cNvPr id="226" name="テキスト ボックス 225"/>
          <p:cNvSpPr txBox="1"/>
          <p:nvPr/>
        </p:nvSpPr>
        <p:spPr>
          <a:xfrm>
            <a:off x="1274862" y="3643314"/>
            <a:ext cx="278479" cy="369332"/>
          </a:xfrm>
          <a:prstGeom prst="rect">
            <a:avLst/>
          </a:prstGeom>
          <a:noFill/>
        </p:spPr>
        <p:txBody>
          <a:bodyPr wrap="none" rtlCol="0">
            <a:noAutofit/>
          </a:bodyPr>
          <a:lstStyle/>
          <a:p>
            <a:r>
              <a:rPr lang="en-US" altLang="ja-JP" dirty="0"/>
              <a:t>6</a:t>
            </a:r>
            <a:endParaRPr kumimoji="1" lang="ja-JP" altLang="en-US" dirty="0"/>
          </a:p>
        </p:txBody>
      </p:sp>
      <p:sp>
        <p:nvSpPr>
          <p:cNvPr id="227" name="テキスト ボックス 226"/>
          <p:cNvSpPr txBox="1"/>
          <p:nvPr/>
        </p:nvSpPr>
        <p:spPr>
          <a:xfrm>
            <a:off x="2132118" y="3643314"/>
            <a:ext cx="278479" cy="369332"/>
          </a:xfrm>
          <a:prstGeom prst="rect">
            <a:avLst/>
          </a:prstGeom>
          <a:noFill/>
        </p:spPr>
        <p:txBody>
          <a:bodyPr wrap="none" rtlCol="0">
            <a:noAutofit/>
          </a:bodyPr>
          <a:lstStyle/>
          <a:p>
            <a:r>
              <a:rPr lang="en-US" altLang="ja-JP" dirty="0"/>
              <a:t>8</a:t>
            </a:r>
            <a:endParaRPr kumimoji="1" lang="ja-JP" altLang="en-US" dirty="0"/>
          </a:p>
        </p:txBody>
      </p:sp>
      <p:sp>
        <p:nvSpPr>
          <p:cNvPr id="228" name="テキスト ボックス 227"/>
          <p:cNvSpPr txBox="1"/>
          <p:nvPr/>
        </p:nvSpPr>
        <p:spPr>
          <a:xfrm>
            <a:off x="2923431" y="3643314"/>
            <a:ext cx="278479" cy="369332"/>
          </a:xfrm>
          <a:prstGeom prst="rect">
            <a:avLst/>
          </a:prstGeom>
          <a:noFill/>
        </p:spPr>
        <p:txBody>
          <a:bodyPr wrap="none" rtlCol="0">
            <a:noAutofit/>
          </a:bodyPr>
          <a:lstStyle/>
          <a:p>
            <a:r>
              <a:rPr lang="en-US" altLang="ja-JP" dirty="0"/>
              <a:t>5</a:t>
            </a:r>
            <a:endParaRPr kumimoji="1" lang="ja-JP" altLang="en-US" dirty="0"/>
          </a:p>
        </p:txBody>
      </p:sp>
      <p:sp>
        <p:nvSpPr>
          <p:cNvPr id="229" name="テキスト ボックス 228"/>
          <p:cNvSpPr txBox="1"/>
          <p:nvPr/>
        </p:nvSpPr>
        <p:spPr>
          <a:xfrm>
            <a:off x="3780687" y="3643314"/>
            <a:ext cx="278479" cy="369332"/>
          </a:xfrm>
          <a:prstGeom prst="rect">
            <a:avLst/>
          </a:prstGeom>
          <a:noFill/>
        </p:spPr>
        <p:txBody>
          <a:bodyPr wrap="none" rtlCol="0">
            <a:noAutofit/>
          </a:bodyPr>
          <a:lstStyle/>
          <a:p>
            <a:r>
              <a:rPr kumimoji="1" lang="en-US" altLang="ja-JP" dirty="0" smtClean="0"/>
              <a:t>3</a:t>
            </a:r>
            <a:endParaRPr kumimoji="1" lang="ja-JP" altLang="en-US" dirty="0"/>
          </a:p>
        </p:txBody>
      </p:sp>
      <p:sp>
        <p:nvSpPr>
          <p:cNvPr id="231" name="テキスト ボックス 230"/>
          <p:cNvSpPr txBox="1"/>
          <p:nvPr/>
        </p:nvSpPr>
        <p:spPr>
          <a:xfrm>
            <a:off x="4211960" y="2431609"/>
            <a:ext cx="4608512" cy="1569660"/>
          </a:xfrm>
          <a:prstGeom prst="rect">
            <a:avLst/>
          </a:prstGeom>
          <a:noFill/>
        </p:spPr>
        <p:txBody>
          <a:bodyPr wrap="square" rtlCol="0">
            <a:spAutoFit/>
          </a:bodyPr>
          <a:lstStyle/>
          <a:p>
            <a:r>
              <a:rPr kumimoji="1" lang="ja-JP" altLang="en-US" sz="2400" dirty="0" smtClean="0">
                <a:latin typeface="メイリオ" pitchFamily="50" charset="-128"/>
                <a:ea typeface="メイリオ" pitchFamily="50" charset="-128"/>
                <a:cs typeface="メイリオ" pitchFamily="50" charset="-128"/>
              </a:rPr>
              <a:t>考え方</a:t>
            </a:r>
            <a:r>
              <a:rPr kumimoji="1" lang="en-US" altLang="ja-JP" sz="2400" dirty="0" smtClean="0">
                <a:latin typeface="メイリオ" pitchFamily="50" charset="-128"/>
                <a:ea typeface="メイリオ" pitchFamily="50" charset="-128"/>
                <a:cs typeface="メイリオ" pitchFamily="50" charset="-128"/>
              </a:rPr>
              <a:t>:</a:t>
            </a:r>
          </a:p>
          <a:p>
            <a:r>
              <a:rPr kumimoji="1" lang="ja-JP" altLang="en-US" dirty="0" smtClean="0">
                <a:latin typeface="メイリオ" pitchFamily="50" charset="-128"/>
                <a:ea typeface="メイリオ" pitchFamily="50" charset="-128"/>
                <a:cs typeface="メイリオ" pitchFamily="50" charset="-128"/>
              </a:rPr>
              <a:t>頂点</a:t>
            </a:r>
            <a:r>
              <a:rPr kumimoji="1" lang="en-US" altLang="ja-JP" dirty="0" smtClean="0">
                <a:latin typeface="メイリオ" pitchFamily="50" charset="-128"/>
                <a:ea typeface="メイリオ" pitchFamily="50" charset="-128"/>
                <a:cs typeface="メイリオ" pitchFamily="50" charset="-128"/>
              </a:rPr>
              <a:t>(</a:t>
            </a:r>
            <a:r>
              <a:rPr kumimoji="1" lang="en-US" altLang="ja-JP" dirty="0" err="1" smtClean="0">
                <a:latin typeface="メイリオ" pitchFamily="50" charset="-128"/>
                <a:ea typeface="メイリオ" pitchFamily="50" charset="-128"/>
                <a:cs typeface="メイリオ" pitchFamily="50" charset="-128"/>
              </a:rPr>
              <a:t>n,m</a:t>
            </a:r>
            <a:r>
              <a:rPr kumimoji="1" lang="en-US" altLang="ja-JP" dirty="0" smtClean="0">
                <a:latin typeface="メイリオ" pitchFamily="50" charset="-128"/>
                <a:ea typeface="メイリオ" pitchFamily="50" charset="-128"/>
                <a:cs typeface="メイリオ" pitchFamily="50" charset="-128"/>
              </a:rPr>
              <a:t>)</a:t>
            </a:r>
            <a:r>
              <a:rPr kumimoji="1" lang="ja-JP" altLang="en-US" dirty="0" smtClean="0">
                <a:latin typeface="メイリオ" pitchFamily="50" charset="-128"/>
                <a:ea typeface="メイリオ" pitchFamily="50" charset="-128"/>
                <a:cs typeface="メイリオ" pitchFamily="50" charset="-128"/>
              </a:rPr>
              <a:t>に至る道筋は</a:t>
            </a:r>
            <a:r>
              <a:rPr kumimoji="1" lang="en-US" altLang="ja-JP" dirty="0" smtClean="0">
                <a:latin typeface="メイリオ" pitchFamily="50" charset="-128"/>
                <a:ea typeface="メイリオ" pitchFamily="50" charset="-128"/>
                <a:cs typeface="メイリオ" pitchFamily="50" charset="-128"/>
              </a:rPr>
              <a:t>(n-1,m)</a:t>
            </a:r>
            <a:r>
              <a:rPr kumimoji="1" lang="ja-JP" altLang="en-US" dirty="0" smtClean="0">
                <a:latin typeface="メイリオ" pitchFamily="50" charset="-128"/>
                <a:ea typeface="メイリオ" pitchFamily="50" charset="-128"/>
                <a:cs typeface="メイリオ" pitchFamily="50" charset="-128"/>
              </a:rPr>
              <a:t>からか</a:t>
            </a:r>
            <a:r>
              <a:rPr kumimoji="1" lang="en-US" altLang="ja-JP" dirty="0" smtClean="0">
                <a:latin typeface="メイリオ" pitchFamily="50" charset="-128"/>
                <a:ea typeface="メイリオ" pitchFamily="50" charset="-128"/>
                <a:cs typeface="メイリオ" pitchFamily="50" charset="-128"/>
              </a:rPr>
              <a:t>(n, m-1)</a:t>
            </a:r>
            <a:r>
              <a:rPr kumimoji="1" lang="ja-JP" altLang="en-US" dirty="0" smtClean="0">
                <a:latin typeface="メイリオ" pitchFamily="50" charset="-128"/>
                <a:ea typeface="メイリオ" pitchFamily="50" charset="-128"/>
                <a:cs typeface="メイリオ" pitchFamily="50" charset="-128"/>
              </a:rPr>
              <a:t>からのみである。</a:t>
            </a:r>
            <a:r>
              <a:rPr kumimoji="1" lang="en-US" altLang="ja-JP" dirty="0" smtClean="0">
                <a:latin typeface="メイリオ" pitchFamily="50" charset="-128"/>
                <a:ea typeface="メイリオ" pitchFamily="50" charset="-128"/>
                <a:cs typeface="メイリオ" pitchFamily="50" charset="-128"/>
              </a:rPr>
              <a:t>(</a:t>
            </a:r>
            <a:r>
              <a:rPr kumimoji="1" lang="en-US" altLang="ja-JP" dirty="0" err="1" smtClean="0">
                <a:latin typeface="メイリオ" pitchFamily="50" charset="-128"/>
                <a:ea typeface="メイリオ" pitchFamily="50" charset="-128"/>
                <a:cs typeface="メイリオ" pitchFamily="50" charset="-128"/>
              </a:rPr>
              <a:t>n,m</a:t>
            </a:r>
            <a:r>
              <a:rPr kumimoji="1" lang="en-US" altLang="ja-JP" dirty="0" smtClean="0">
                <a:latin typeface="メイリオ" pitchFamily="50" charset="-128"/>
                <a:ea typeface="メイリオ" pitchFamily="50" charset="-128"/>
                <a:cs typeface="メイリオ" pitchFamily="50" charset="-128"/>
              </a:rPr>
              <a:t>)</a:t>
            </a:r>
            <a:r>
              <a:rPr kumimoji="1" lang="ja-JP" altLang="en-US" dirty="0" smtClean="0">
                <a:latin typeface="メイリオ" pitchFamily="50" charset="-128"/>
                <a:ea typeface="メイリオ" pitchFamily="50" charset="-128"/>
                <a:cs typeface="メイリオ" pitchFamily="50" charset="-128"/>
              </a:rPr>
              <a:t>の最大値は</a:t>
            </a:r>
            <a:r>
              <a:rPr lang="ja-JP" altLang="en-US" dirty="0">
                <a:latin typeface="メイリオ" pitchFamily="50" charset="-128"/>
                <a:ea typeface="メイリオ" pitchFamily="50" charset="-128"/>
                <a:cs typeface="メイリオ" pitchFamily="50" charset="-128"/>
              </a:rPr>
              <a:t>いずれか</a:t>
            </a:r>
            <a:r>
              <a:rPr lang="ja-JP" altLang="en-US" dirty="0" smtClean="0">
                <a:latin typeface="メイリオ" pitchFamily="50" charset="-128"/>
                <a:ea typeface="メイリオ" pitchFamily="50" charset="-128"/>
                <a:cs typeface="メイリオ" pitchFamily="50" charset="-128"/>
              </a:rPr>
              <a:t>の頂点で得られる値に通る辺の値を加えたものとなる。</a:t>
            </a:r>
            <a:endParaRPr kumimoji="1" lang="ja-JP" altLang="en-US" dirty="0">
              <a:latin typeface="メイリオ" pitchFamily="50" charset="-128"/>
              <a:ea typeface="メイリオ" pitchFamily="50" charset="-128"/>
              <a:cs typeface="メイリオ" pitchFamily="50" charset="-128"/>
            </a:endParaRPr>
          </a:p>
        </p:txBody>
      </p:sp>
      <p:cxnSp>
        <p:nvCxnSpPr>
          <p:cNvPr id="124" name="直線矢印コネクタ 123"/>
          <p:cNvCxnSpPr>
            <a:stCxn id="32" idx="6"/>
            <a:endCxn id="111" idx="2"/>
          </p:cNvCxnSpPr>
          <p:nvPr/>
        </p:nvCxnSpPr>
        <p:spPr>
          <a:xfrm>
            <a:off x="681377" y="1571527"/>
            <a:ext cx="461599"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a:stCxn id="38" idx="4"/>
            <a:endCxn id="44" idx="0"/>
          </p:cNvCxnSpPr>
          <p:nvPr/>
        </p:nvCxnSpPr>
        <p:spPr>
          <a:xfrm rot="5400000">
            <a:off x="248670" y="291092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p:cNvCxnSpPr>
            <a:stCxn id="44" idx="4"/>
            <a:endCxn id="50" idx="0"/>
          </p:cNvCxnSpPr>
          <p:nvPr/>
        </p:nvCxnSpPr>
        <p:spPr>
          <a:xfrm rot="5400000">
            <a:off x="248671" y="3803812"/>
            <a:ext cx="535698"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a:stCxn id="32" idx="4"/>
            <a:endCxn id="38" idx="0"/>
          </p:cNvCxnSpPr>
          <p:nvPr/>
        </p:nvCxnSpPr>
        <p:spPr>
          <a:xfrm rot="5400000">
            <a:off x="248670" y="201803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a:stCxn id="5" idx="4"/>
            <a:endCxn id="32" idx="0"/>
          </p:cNvCxnSpPr>
          <p:nvPr/>
        </p:nvCxnSpPr>
        <p:spPr>
          <a:xfrm rot="5400000">
            <a:off x="248670" y="112514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a:stCxn id="5" idx="6"/>
            <a:endCxn id="110" idx="2"/>
          </p:cNvCxnSpPr>
          <p:nvPr/>
        </p:nvCxnSpPr>
        <p:spPr>
          <a:xfrm>
            <a:off x="681377" y="678637"/>
            <a:ext cx="461599"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a:stCxn id="110" idx="6"/>
            <a:endCxn id="100" idx="2"/>
          </p:cNvCxnSpPr>
          <p:nvPr/>
        </p:nvCxnSpPr>
        <p:spPr>
          <a:xfrm>
            <a:off x="1472690" y="678637"/>
            <a:ext cx="527542"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7" name="直線矢印コネクタ 156"/>
          <p:cNvCxnSpPr>
            <a:stCxn id="100" idx="6"/>
            <a:endCxn id="90" idx="2"/>
          </p:cNvCxnSpPr>
          <p:nvPr/>
        </p:nvCxnSpPr>
        <p:spPr>
          <a:xfrm>
            <a:off x="2329946" y="678637"/>
            <a:ext cx="461599"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a:stCxn id="90" idx="6"/>
            <a:endCxn id="80" idx="2"/>
          </p:cNvCxnSpPr>
          <p:nvPr/>
        </p:nvCxnSpPr>
        <p:spPr>
          <a:xfrm>
            <a:off x="3121259" y="678637"/>
            <a:ext cx="527542"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a:stCxn id="111" idx="4"/>
            <a:endCxn id="112" idx="0"/>
          </p:cNvCxnSpPr>
          <p:nvPr/>
        </p:nvCxnSpPr>
        <p:spPr>
          <a:xfrm rot="5400000">
            <a:off x="1039983" y="201803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a:stCxn id="112" idx="6"/>
            <a:endCxn id="102" idx="2"/>
          </p:cNvCxnSpPr>
          <p:nvPr/>
        </p:nvCxnSpPr>
        <p:spPr>
          <a:xfrm>
            <a:off x="1472690" y="2464417"/>
            <a:ext cx="527542"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a:stCxn id="100" idx="4"/>
            <a:endCxn id="101" idx="0"/>
          </p:cNvCxnSpPr>
          <p:nvPr/>
        </p:nvCxnSpPr>
        <p:spPr>
          <a:xfrm rot="5400000">
            <a:off x="1897239" y="112514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a:stCxn id="90" idx="4"/>
            <a:endCxn id="91" idx="0"/>
          </p:cNvCxnSpPr>
          <p:nvPr/>
        </p:nvCxnSpPr>
        <p:spPr>
          <a:xfrm rot="5400000">
            <a:off x="2688552" y="112514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a:stCxn id="102" idx="6"/>
            <a:endCxn id="92" idx="2"/>
          </p:cNvCxnSpPr>
          <p:nvPr/>
        </p:nvCxnSpPr>
        <p:spPr>
          <a:xfrm>
            <a:off x="2329946" y="2464417"/>
            <a:ext cx="461599"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a:stCxn id="91" idx="6"/>
            <a:endCxn id="81" idx="2"/>
          </p:cNvCxnSpPr>
          <p:nvPr/>
        </p:nvCxnSpPr>
        <p:spPr>
          <a:xfrm>
            <a:off x="3121259" y="1571527"/>
            <a:ext cx="527542"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a:stCxn id="92" idx="6"/>
            <a:endCxn id="82" idx="2"/>
          </p:cNvCxnSpPr>
          <p:nvPr/>
        </p:nvCxnSpPr>
        <p:spPr>
          <a:xfrm>
            <a:off x="3121259" y="2464417"/>
            <a:ext cx="527542"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5" name="直線矢印コネクタ 234"/>
          <p:cNvCxnSpPr>
            <a:stCxn id="82" idx="4"/>
            <a:endCxn id="83" idx="0"/>
          </p:cNvCxnSpPr>
          <p:nvPr/>
        </p:nvCxnSpPr>
        <p:spPr>
          <a:xfrm rot="5400000">
            <a:off x="3545808" y="291092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8" name="直線矢印コネクタ 237"/>
          <p:cNvCxnSpPr>
            <a:stCxn id="94" idx="6"/>
            <a:endCxn id="84" idx="2"/>
          </p:cNvCxnSpPr>
          <p:nvPr/>
        </p:nvCxnSpPr>
        <p:spPr>
          <a:xfrm>
            <a:off x="3121259" y="4250195"/>
            <a:ext cx="527542"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1" name="直線矢印コネクタ 240"/>
          <p:cNvCxnSpPr>
            <a:stCxn id="104" idx="6"/>
            <a:endCxn id="94" idx="2"/>
          </p:cNvCxnSpPr>
          <p:nvPr/>
        </p:nvCxnSpPr>
        <p:spPr>
          <a:xfrm>
            <a:off x="2329946" y="4250195"/>
            <a:ext cx="461599"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4" name="直線矢印コネクタ 243"/>
          <p:cNvCxnSpPr>
            <a:stCxn id="103" idx="4"/>
            <a:endCxn id="104" idx="0"/>
          </p:cNvCxnSpPr>
          <p:nvPr/>
        </p:nvCxnSpPr>
        <p:spPr>
          <a:xfrm rot="5400000">
            <a:off x="1897240" y="3803812"/>
            <a:ext cx="535698"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a:stCxn id="102" idx="4"/>
            <a:endCxn id="103" idx="0"/>
          </p:cNvCxnSpPr>
          <p:nvPr/>
        </p:nvCxnSpPr>
        <p:spPr>
          <a:xfrm rot="5400000">
            <a:off x="1897239" y="291092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0" name="直線矢印コネクタ 249"/>
          <p:cNvCxnSpPr>
            <a:stCxn id="103" idx="6"/>
            <a:endCxn id="93" idx="2"/>
          </p:cNvCxnSpPr>
          <p:nvPr/>
        </p:nvCxnSpPr>
        <p:spPr>
          <a:xfrm>
            <a:off x="2329946" y="3357307"/>
            <a:ext cx="461599"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3" name="直線矢印コネクタ 252"/>
          <p:cNvCxnSpPr>
            <a:stCxn id="92" idx="4"/>
            <a:endCxn id="93" idx="0"/>
          </p:cNvCxnSpPr>
          <p:nvPr/>
        </p:nvCxnSpPr>
        <p:spPr>
          <a:xfrm rot="5400000">
            <a:off x="2688552" y="291092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a:stCxn id="112" idx="4"/>
            <a:endCxn id="113" idx="0"/>
          </p:cNvCxnSpPr>
          <p:nvPr/>
        </p:nvCxnSpPr>
        <p:spPr>
          <a:xfrm rot="5400000">
            <a:off x="1039983" y="2910923"/>
            <a:ext cx="535700"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9" name="直線矢印コネクタ 258"/>
          <p:cNvCxnSpPr>
            <a:stCxn id="113" idx="4"/>
            <a:endCxn id="114" idx="0"/>
          </p:cNvCxnSpPr>
          <p:nvPr/>
        </p:nvCxnSpPr>
        <p:spPr>
          <a:xfrm rot="5400000">
            <a:off x="1039984" y="3803812"/>
            <a:ext cx="535698" cy="14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6" name="テキスト ボックス 135"/>
          <p:cNvSpPr txBox="1"/>
          <p:nvPr/>
        </p:nvSpPr>
        <p:spPr>
          <a:xfrm>
            <a:off x="4211960" y="4503311"/>
            <a:ext cx="4712263" cy="1292662"/>
          </a:xfrm>
          <a:prstGeom prst="rect">
            <a:avLst/>
          </a:prstGeom>
          <a:noFill/>
        </p:spPr>
        <p:txBody>
          <a:bodyPr wrap="square" rtlCol="0">
            <a:spAutoFit/>
          </a:bodyPr>
          <a:lstStyle/>
          <a:p>
            <a:r>
              <a:rPr lang="ja-JP" altLang="en-US" sz="2400" dirty="0" smtClean="0">
                <a:latin typeface="メイリオ" pitchFamily="50" charset="-128"/>
                <a:ea typeface="メイリオ" pitchFamily="50" charset="-128"/>
                <a:cs typeface="メイリオ" pitchFamily="50" charset="-128"/>
              </a:rPr>
              <a:t>動的計画法</a:t>
            </a:r>
            <a:r>
              <a:rPr lang="en-US" altLang="ja-JP" sz="2400" dirty="0" smtClean="0">
                <a:latin typeface="メイリオ" pitchFamily="50" charset="-128"/>
                <a:ea typeface="メイリオ" pitchFamily="50" charset="-128"/>
                <a:cs typeface="メイリオ" pitchFamily="50" charset="-128"/>
              </a:rPr>
              <a:t>(</a:t>
            </a:r>
            <a:r>
              <a:rPr lang="en-US" altLang="ja-JP" dirty="0" smtClean="0">
                <a:latin typeface="メイリオ" pitchFamily="50" charset="-128"/>
                <a:ea typeface="メイリオ" pitchFamily="50" charset="-128"/>
                <a:cs typeface="メイリオ" pitchFamily="50" charset="-128"/>
              </a:rPr>
              <a:t>Dynamic programming</a:t>
            </a:r>
            <a:r>
              <a:rPr lang="en-US" altLang="ja-JP" sz="2400" dirty="0" smtClean="0">
                <a:latin typeface="メイリオ" pitchFamily="50" charset="-128"/>
                <a:ea typeface="メイリオ" pitchFamily="50" charset="-128"/>
                <a:cs typeface="メイリオ" pitchFamily="50" charset="-128"/>
              </a:rPr>
              <a:t>)</a:t>
            </a:r>
            <a:r>
              <a:rPr kumimoji="1" lang="en-US" altLang="ja-JP" sz="2400" dirty="0" smtClean="0">
                <a:latin typeface="メイリオ" pitchFamily="50" charset="-128"/>
                <a:ea typeface="メイリオ" pitchFamily="50" charset="-128"/>
                <a:cs typeface="メイリオ" pitchFamily="50" charset="-128"/>
              </a:rPr>
              <a:t>:</a:t>
            </a:r>
          </a:p>
          <a:p>
            <a:r>
              <a:rPr lang="ja-JP" altLang="en-US" dirty="0" smtClean="0">
                <a:latin typeface="メイリオ" pitchFamily="50" charset="-128"/>
                <a:ea typeface="メイリオ" pitchFamily="50" charset="-128"/>
                <a:cs typeface="メイリオ" pitchFamily="50" charset="-128"/>
              </a:rPr>
              <a:t>問題をより小さな問題に分割しそれを解く。小問題の結果を記録</a:t>
            </a:r>
            <a:r>
              <a:rPr lang="en-US" altLang="ja-JP" dirty="0" smtClean="0">
                <a:latin typeface="メイリオ" pitchFamily="50" charset="-128"/>
                <a:ea typeface="メイリオ" pitchFamily="50" charset="-128"/>
                <a:cs typeface="メイリオ" pitchFamily="50" charset="-128"/>
              </a:rPr>
              <a:t>(</a:t>
            </a:r>
            <a:r>
              <a:rPr lang="ja-JP" altLang="en-US" dirty="0" smtClean="0">
                <a:latin typeface="メイリオ" pitchFamily="50" charset="-128"/>
                <a:ea typeface="メイリオ" pitchFamily="50" charset="-128"/>
                <a:cs typeface="メイリオ" pitchFamily="50" charset="-128"/>
              </a:rPr>
              <a:t>記憶</a:t>
            </a:r>
            <a:r>
              <a:rPr lang="en-US" altLang="ja-JP" dirty="0" smtClean="0">
                <a:latin typeface="メイリオ" pitchFamily="50" charset="-128"/>
                <a:ea typeface="メイリオ" pitchFamily="50" charset="-128"/>
                <a:cs typeface="メイリオ" pitchFamily="50" charset="-128"/>
              </a:rPr>
              <a:t>)</a:t>
            </a:r>
            <a:r>
              <a:rPr lang="ja-JP" altLang="en-US" dirty="0" smtClean="0">
                <a:latin typeface="メイリオ" pitchFamily="50" charset="-128"/>
                <a:ea typeface="メイリオ" pitchFamily="50" charset="-128"/>
                <a:cs typeface="メイリオ" pitchFamily="50" charset="-128"/>
              </a:rPr>
              <a:t>し、最初の問題の解につなげる。</a:t>
            </a:r>
            <a:endParaRPr kumimoji="1" lang="ja-JP" altLang="en-US" dirty="0">
              <a:latin typeface="メイリオ" pitchFamily="50" charset="-128"/>
              <a:ea typeface="メイリオ" pitchFamily="50" charset="-128"/>
              <a:cs typeface="メイリオ"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0">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0">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0">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0">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1">
                                            <p:txEl>
                                              <p:pRg st="0" end="0"/>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4">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6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7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8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8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3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3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4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4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5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53"/>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5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5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94">
                                            <p:txEl>
                                              <p:pRg st="0" end="0"/>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93">
                                            <p:txEl>
                                              <p:pRg st="0" end="0"/>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3">
                                            <p:txEl>
                                              <p:pRg st="0" end="0"/>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2">
                                            <p:txEl>
                                              <p:pRg st="0" end="0"/>
                                            </p:txEl>
                                          </p:spTgt>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2">
                                            <p:txEl>
                                              <p:pRg st="0" end="0"/>
                                            </p:txEl>
                                          </p:spTgt>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1">
                                            <p:txEl>
                                              <p:pRg st="0" end="0"/>
                                            </p:txEl>
                                          </p:spTgt>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1">
                                            <p:txEl>
                                              <p:pRg st="0" end="0"/>
                                            </p:txEl>
                                          </p:spTgt>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12">
                                            <p:txEl>
                                              <p:pRg st="0" end="0"/>
                                            </p:txEl>
                                          </p:spTgt>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13">
                                            <p:txEl>
                                              <p:pRg st="0" end="0"/>
                                            </p:txEl>
                                          </p:spTgt>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14">
                                            <p:txEl>
                                              <p:pRg st="0" end="0"/>
                                            </p:txEl>
                                          </p:spTgt>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01">
                                            <p:txEl>
                                              <p:pRg st="0" end="0"/>
                                            </p:txEl>
                                          </p:spTgt>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02">
                                            <p:txEl>
                                              <p:pRg st="0" end="0"/>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03">
                                            <p:txEl>
                                              <p:pRg st="0" end="0"/>
                                            </p:txEl>
                                          </p:spTgt>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04">
                                            <p:txEl>
                                              <p:pRg st="0" end="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p:bldP spid="1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067944" y="548680"/>
            <a:ext cx="5109091" cy="461665"/>
          </a:xfrm>
          <a:prstGeom prst="rect">
            <a:avLst/>
          </a:prstGeom>
          <a:noFill/>
        </p:spPr>
        <p:txBody>
          <a:bodyPr wrap="none" rtlCol="0">
            <a:spAutoFit/>
          </a:bodyPr>
          <a:lstStyle/>
          <a:p>
            <a:r>
              <a:rPr kumimoji="1" lang="ja-JP" altLang="en-US" sz="2400" dirty="0" smtClean="0">
                <a:latin typeface="メイリオ" pitchFamily="50" charset="-128"/>
                <a:ea typeface="メイリオ" pitchFamily="50" charset="-128"/>
                <a:cs typeface="メイリオ" pitchFamily="50" charset="-128"/>
              </a:rPr>
              <a:t>動的計画法の</a:t>
            </a:r>
            <a:r>
              <a:rPr lang="ja-JP" altLang="en-US" sz="2400" dirty="0" smtClean="0">
                <a:latin typeface="メイリオ" pitchFamily="50" charset="-128"/>
                <a:ea typeface="メイリオ" pitchFamily="50" charset="-128"/>
                <a:cs typeface="メイリオ" pitchFamily="50" charset="-128"/>
              </a:rPr>
              <a:t>アライメント</a:t>
            </a:r>
            <a:r>
              <a:rPr kumimoji="1" lang="ja-JP" altLang="en-US" sz="2400" dirty="0" smtClean="0">
                <a:latin typeface="メイリオ" pitchFamily="50" charset="-128"/>
                <a:ea typeface="メイリオ" pitchFamily="50" charset="-128"/>
                <a:cs typeface="メイリオ" pitchFamily="50" charset="-128"/>
              </a:rPr>
              <a:t>への応用</a:t>
            </a:r>
            <a:endParaRPr kumimoji="1" lang="ja-JP" altLang="en-US" sz="2400" dirty="0">
              <a:latin typeface="メイリオ" pitchFamily="50" charset="-128"/>
              <a:ea typeface="メイリオ" pitchFamily="50" charset="-128"/>
              <a:cs typeface="メイリオ" pitchFamily="50" charset="-128"/>
            </a:endParaRPr>
          </a:p>
        </p:txBody>
      </p:sp>
      <p:sp>
        <p:nvSpPr>
          <p:cNvPr id="3" name="円/楕円 2"/>
          <p:cNvSpPr/>
          <p:nvPr/>
        </p:nvSpPr>
        <p:spPr>
          <a:xfrm>
            <a:off x="618957"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7" name="直線矢印コネクタ 6"/>
          <p:cNvCxnSpPr>
            <a:stCxn id="43" idx="4"/>
            <a:endCxn id="3" idx="0"/>
          </p:cNvCxnSpPr>
          <p:nvPr/>
        </p:nvCxnSpPr>
        <p:spPr>
          <a:xfrm rot="5400000">
            <a:off x="561035"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円/楕円 10"/>
          <p:cNvSpPr/>
          <p:nvPr/>
        </p:nvSpPr>
        <p:spPr>
          <a:xfrm>
            <a:off x="2473251"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3</a:t>
            </a:r>
            <a:endParaRPr kumimoji="1" lang="ja-JP" altLang="en-US" dirty="0"/>
          </a:p>
        </p:txBody>
      </p:sp>
      <p:cxnSp>
        <p:nvCxnSpPr>
          <p:cNvPr id="15" name="直線矢印コネクタ 14"/>
          <p:cNvCxnSpPr>
            <a:stCxn id="44" idx="4"/>
            <a:endCxn id="11" idx="0"/>
          </p:cNvCxnSpPr>
          <p:nvPr/>
        </p:nvCxnSpPr>
        <p:spPr>
          <a:xfrm rot="5400000">
            <a:off x="2415329"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円/楕円 18"/>
          <p:cNvSpPr/>
          <p:nvPr/>
        </p:nvSpPr>
        <p:spPr>
          <a:xfrm>
            <a:off x="1991135"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23" name="直線矢印コネクタ 22"/>
          <p:cNvCxnSpPr>
            <a:stCxn id="45" idx="4"/>
            <a:endCxn id="19" idx="0"/>
          </p:cNvCxnSpPr>
          <p:nvPr/>
        </p:nvCxnSpPr>
        <p:spPr>
          <a:xfrm rot="5400000">
            <a:off x="1933213"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円/楕円 26"/>
          <p:cNvSpPr/>
          <p:nvPr/>
        </p:nvSpPr>
        <p:spPr>
          <a:xfrm>
            <a:off x="1546104"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31" name="直線矢印コネクタ 30"/>
          <p:cNvCxnSpPr>
            <a:stCxn id="46" idx="4"/>
            <a:endCxn id="27" idx="0"/>
          </p:cNvCxnSpPr>
          <p:nvPr/>
        </p:nvCxnSpPr>
        <p:spPr>
          <a:xfrm rot="5400000">
            <a:off x="1488182"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円/楕円 34"/>
          <p:cNvSpPr/>
          <p:nvPr/>
        </p:nvSpPr>
        <p:spPr>
          <a:xfrm>
            <a:off x="1063987"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1</a:t>
            </a:r>
            <a:endParaRPr kumimoji="1" lang="ja-JP" altLang="en-US" dirty="0"/>
          </a:p>
        </p:txBody>
      </p:sp>
      <p:cxnSp>
        <p:nvCxnSpPr>
          <p:cNvPr id="39" name="直線矢印コネクタ 38"/>
          <p:cNvCxnSpPr>
            <a:stCxn id="47" idx="4"/>
            <a:endCxn id="35" idx="0"/>
          </p:cNvCxnSpPr>
          <p:nvPr/>
        </p:nvCxnSpPr>
        <p:spPr>
          <a:xfrm rot="5400000">
            <a:off x="1006066"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円/楕円 42"/>
          <p:cNvSpPr/>
          <p:nvPr/>
        </p:nvSpPr>
        <p:spPr>
          <a:xfrm>
            <a:off x="618957"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44" name="円/楕円 43"/>
          <p:cNvSpPr/>
          <p:nvPr/>
        </p:nvSpPr>
        <p:spPr>
          <a:xfrm>
            <a:off x="2473251"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45" name="円/楕円 44"/>
          <p:cNvSpPr/>
          <p:nvPr/>
        </p:nvSpPr>
        <p:spPr>
          <a:xfrm>
            <a:off x="1991135"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2</a:t>
            </a:r>
            <a:endParaRPr kumimoji="1" lang="ja-JP" altLang="en-US" dirty="0"/>
          </a:p>
        </p:txBody>
      </p:sp>
      <p:sp>
        <p:nvSpPr>
          <p:cNvPr id="46" name="円/楕円 45"/>
          <p:cNvSpPr/>
          <p:nvPr/>
        </p:nvSpPr>
        <p:spPr>
          <a:xfrm>
            <a:off x="1546104"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2</a:t>
            </a:r>
            <a:endParaRPr kumimoji="1" lang="ja-JP" altLang="en-US" dirty="0"/>
          </a:p>
        </p:txBody>
      </p:sp>
      <p:sp>
        <p:nvSpPr>
          <p:cNvPr id="47" name="円/楕円 46"/>
          <p:cNvSpPr/>
          <p:nvPr/>
        </p:nvSpPr>
        <p:spPr>
          <a:xfrm>
            <a:off x="1063987"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48" name="直線矢印コネクタ 47"/>
          <p:cNvCxnSpPr>
            <a:stCxn id="47" idx="6"/>
            <a:endCxn id="46" idx="2"/>
          </p:cNvCxnSpPr>
          <p:nvPr/>
        </p:nvCxnSpPr>
        <p:spPr>
          <a:xfrm>
            <a:off x="1249418"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a:stCxn id="43" idx="6"/>
            <a:endCxn id="47" idx="2"/>
          </p:cNvCxnSpPr>
          <p:nvPr/>
        </p:nvCxnSpPr>
        <p:spPr>
          <a:xfrm>
            <a:off x="804387" y="224355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a:stCxn id="46" idx="6"/>
            <a:endCxn id="45" idx="2"/>
          </p:cNvCxnSpPr>
          <p:nvPr/>
        </p:nvCxnSpPr>
        <p:spPr>
          <a:xfrm>
            <a:off x="1731534" y="224355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stCxn id="45" idx="6"/>
            <a:endCxn id="44" idx="2"/>
          </p:cNvCxnSpPr>
          <p:nvPr/>
        </p:nvCxnSpPr>
        <p:spPr>
          <a:xfrm>
            <a:off x="2176564"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9" name="円/楕円 238"/>
          <p:cNvSpPr/>
          <p:nvPr/>
        </p:nvSpPr>
        <p:spPr>
          <a:xfrm>
            <a:off x="3882514"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243" name="直線矢印コネクタ 242"/>
          <p:cNvCxnSpPr>
            <a:stCxn id="271" idx="4"/>
            <a:endCxn id="239" idx="0"/>
          </p:cNvCxnSpPr>
          <p:nvPr/>
        </p:nvCxnSpPr>
        <p:spPr>
          <a:xfrm rot="5400000">
            <a:off x="3824593"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7" name="円/楕円 246"/>
          <p:cNvSpPr/>
          <p:nvPr/>
        </p:nvSpPr>
        <p:spPr>
          <a:xfrm>
            <a:off x="3400398"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251" name="直線矢印コネクタ 250"/>
          <p:cNvCxnSpPr>
            <a:stCxn id="272" idx="4"/>
            <a:endCxn id="247" idx="0"/>
          </p:cNvCxnSpPr>
          <p:nvPr/>
        </p:nvCxnSpPr>
        <p:spPr>
          <a:xfrm rot="5400000">
            <a:off x="3342476"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5" name="円/楕円 254"/>
          <p:cNvSpPr/>
          <p:nvPr/>
        </p:nvSpPr>
        <p:spPr>
          <a:xfrm>
            <a:off x="2955367"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259" name="直線矢印コネクタ 258"/>
          <p:cNvCxnSpPr>
            <a:stCxn id="273" idx="4"/>
            <a:endCxn id="255" idx="0"/>
          </p:cNvCxnSpPr>
          <p:nvPr/>
        </p:nvCxnSpPr>
        <p:spPr>
          <a:xfrm rot="5400000">
            <a:off x="2897445"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1" name="円/楕円 270"/>
          <p:cNvSpPr/>
          <p:nvPr/>
        </p:nvSpPr>
        <p:spPr>
          <a:xfrm>
            <a:off x="3882514"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272" name="円/楕円 271"/>
          <p:cNvSpPr/>
          <p:nvPr/>
        </p:nvSpPr>
        <p:spPr>
          <a:xfrm>
            <a:off x="3400398"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273" name="円/楕円 272"/>
          <p:cNvSpPr/>
          <p:nvPr/>
        </p:nvSpPr>
        <p:spPr>
          <a:xfrm>
            <a:off x="2955367"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2</a:t>
            </a:r>
            <a:endParaRPr kumimoji="1" lang="ja-JP" altLang="en-US" dirty="0"/>
          </a:p>
        </p:txBody>
      </p:sp>
      <p:cxnSp>
        <p:nvCxnSpPr>
          <p:cNvPr id="275" name="直線矢印コネクタ 274"/>
          <p:cNvCxnSpPr>
            <a:endCxn id="273" idx="2"/>
          </p:cNvCxnSpPr>
          <p:nvPr/>
        </p:nvCxnSpPr>
        <p:spPr>
          <a:xfrm>
            <a:off x="2658681"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6" name="直線矢印コネクタ 275"/>
          <p:cNvCxnSpPr>
            <a:stCxn id="273" idx="6"/>
            <a:endCxn id="272" idx="2"/>
          </p:cNvCxnSpPr>
          <p:nvPr/>
        </p:nvCxnSpPr>
        <p:spPr>
          <a:xfrm>
            <a:off x="3140797" y="224355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7" name="直線矢印コネクタ 276"/>
          <p:cNvCxnSpPr>
            <a:stCxn id="272" idx="6"/>
            <a:endCxn id="271" idx="2"/>
          </p:cNvCxnSpPr>
          <p:nvPr/>
        </p:nvCxnSpPr>
        <p:spPr>
          <a:xfrm>
            <a:off x="3585828"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3" name="直線矢印コネクタ 382"/>
          <p:cNvCxnSpPr>
            <a:stCxn id="43" idx="5"/>
            <a:endCxn id="35" idx="1"/>
          </p:cNvCxnSpPr>
          <p:nvPr/>
        </p:nvCxnSpPr>
        <p:spPr>
          <a:xfrm rot="16200000" flipH="1">
            <a:off x="754133" y="2337679"/>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9" name="直線矢印コネクタ 388"/>
          <p:cNvCxnSpPr>
            <a:stCxn id="47" idx="5"/>
            <a:endCxn id="27" idx="1"/>
          </p:cNvCxnSpPr>
          <p:nvPr/>
        </p:nvCxnSpPr>
        <p:spPr>
          <a:xfrm rot="16200000" flipH="1">
            <a:off x="1217706" y="2319136"/>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2" name="直線矢印コネクタ 391"/>
          <p:cNvCxnSpPr>
            <a:stCxn id="46" idx="5"/>
            <a:endCxn id="19" idx="1"/>
          </p:cNvCxnSpPr>
          <p:nvPr/>
        </p:nvCxnSpPr>
        <p:spPr>
          <a:xfrm rot="16200000" flipH="1">
            <a:off x="1681280" y="2337678"/>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5" name="直線矢印コネクタ 394"/>
          <p:cNvCxnSpPr>
            <a:stCxn id="45" idx="5"/>
            <a:endCxn id="11" idx="1"/>
          </p:cNvCxnSpPr>
          <p:nvPr/>
        </p:nvCxnSpPr>
        <p:spPr>
          <a:xfrm rot="16200000" flipH="1">
            <a:off x="2144853" y="2319136"/>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8" name="直線矢印コネクタ 397"/>
          <p:cNvCxnSpPr>
            <a:stCxn id="44" idx="5"/>
            <a:endCxn id="255" idx="1"/>
          </p:cNvCxnSpPr>
          <p:nvPr/>
        </p:nvCxnSpPr>
        <p:spPr>
          <a:xfrm rot="16200000" flipH="1">
            <a:off x="2626969" y="2319136"/>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1" name="直線矢印コネクタ 400"/>
          <p:cNvCxnSpPr>
            <a:stCxn id="273" idx="5"/>
            <a:endCxn id="247" idx="1"/>
          </p:cNvCxnSpPr>
          <p:nvPr/>
        </p:nvCxnSpPr>
        <p:spPr>
          <a:xfrm rot="16200000" flipH="1">
            <a:off x="3090543" y="2337679"/>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4" name="直線矢印コネクタ 403"/>
          <p:cNvCxnSpPr>
            <a:stCxn id="272" idx="5"/>
            <a:endCxn id="239" idx="1"/>
          </p:cNvCxnSpPr>
          <p:nvPr/>
        </p:nvCxnSpPr>
        <p:spPr>
          <a:xfrm rot="16200000" flipH="1">
            <a:off x="3554116" y="2319136"/>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7" name="円/楕円 406"/>
          <p:cNvSpPr/>
          <p:nvPr/>
        </p:nvSpPr>
        <p:spPr>
          <a:xfrm>
            <a:off x="618957"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408" name="直線矢印コネクタ 407"/>
          <p:cNvCxnSpPr>
            <a:endCxn id="407" idx="0"/>
          </p:cNvCxnSpPr>
          <p:nvPr/>
        </p:nvCxnSpPr>
        <p:spPr>
          <a:xfrm rot="5400000">
            <a:off x="561035"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9" name="円/楕円 408"/>
          <p:cNvSpPr/>
          <p:nvPr/>
        </p:nvSpPr>
        <p:spPr>
          <a:xfrm>
            <a:off x="2473251"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3</a:t>
            </a:r>
            <a:endParaRPr kumimoji="1" lang="ja-JP" altLang="en-US" dirty="0"/>
          </a:p>
        </p:txBody>
      </p:sp>
      <p:cxnSp>
        <p:nvCxnSpPr>
          <p:cNvPr id="410" name="直線矢印コネクタ 409"/>
          <p:cNvCxnSpPr>
            <a:endCxn id="409" idx="0"/>
          </p:cNvCxnSpPr>
          <p:nvPr/>
        </p:nvCxnSpPr>
        <p:spPr>
          <a:xfrm rot="5400000">
            <a:off x="2415329"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1" name="円/楕円 410"/>
          <p:cNvSpPr/>
          <p:nvPr/>
        </p:nvSpPr>
        <p:spPr>
          <a:xfrm>
            <a:off x="1991135"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412" name="直線矢印コネクタ 411"/>
          <p:cNvCxnSpPr>
            <a:endCxn id="411" idx="0"/>
          </p:cNvCxnSpPr>
          <p:nvPr/>
        </p:nvCxnSpPr>
        <p:spPr>
          <a:xfrm rot="5400000">
            <a:off x="1933213"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3" name="円/楕円 412"/>
          <p:cNvSpPr/>
          <p:nvPr/>
        </p:nvSpPr>
        <p:spPr>
          <a:xfrm>
            <a:off x="1546104"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2</a:t>
            </a:r>
            <a:endParaRPr kumimoji="1" lang="ja-JP" altLang="en-US" dirty="0"/>
          </a:p>
        </p:txBody>
      </p:sp>
      <p:cxnSp>
        <p:nvCxnSpPr>
          <p:cNvPr id="414" name="直線矢印コネクタ 413"/>
          <p:cNvCxnSpPr>
            <a:endCxn id="413" idx="0"/>
          </p:cNvCxnSpPr>
          <p:nvPr/>
        </p:nvCxnSpPr>
        <p:spPr>
          <a:xfrm rot="5400000">
            <a:off x="1488182"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5" name="円/楕円 414"/>
          <p:cNvSpPr/>
          <p:nvPr/>
        </p:nvSpPr>
        <p:spPr>
          <a:xfrm>
            <a:off x="1063987"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1</a:t>
            </a:r>
            <a:endParaRPr kumimoji="1" lang="ja-JP" altLang="en-US" dirty="0"/>
          </a:p>
        </p:txBody>
      </p:sp>
      <p:cxnSp>
        <p:nvCxnSpPr>
          <p:cNvPr id="416" name="直線矢印コネクタ 415"/>
          <p:cNvCxnSpPr>
            <a:endCxn id="415" idx="0"/>
          </p:cNvCxnSpPr>
          <p:nvPr/>
        </p:nvCxnSpPr>
        <p:spPr>
          <a:xfrm rot="5400000">
            <a:off x="1006066"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2" name="直線矢印コネクタ 421"/>
          <p:cNvCxnSpPr/>
          <p:nvPr/>
        </p:nvCxnSpPr>
        <p:spPr>
          <a:xfrm>
            <a:off x="1249418"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3" name="直線矢印コネクタ 422"/>
          <p:cNvCxnSpPr/>
          <p:nvPr/>
        </p:nvCxnSpPr>
        <p:spPr>
          <a:xfrm>
            <a:off x="804387" y="2743624"/>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4" name="直線矢印コネクタ 423"/>
          <p:cNvCxnSpPr/>
          <p:nvPr/>
        </p:nvCxnSpPr>
        <p:spPr>
          <a:xfrm>
            <a:off x="1731534" y="2743624"/>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5" name="直線矢印コネクタ 424"/>
          <p:cNvCxnSpPr/>
          <p:nvPr/>
        </p:nvCxnSpPr>
        <p:spPr>
          <a:xfrm>
            <a:off x="2176564"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6" name="円/楕円 425"/>
          <p:cNvSpPr/>
          <p:nvPr/>
        </p:nvSpPr>
        <p:spPr>
          <a:xfrm>
            <a:off x="3882514"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427" name="直線矢印コネクタ 426"/>
          <p:cNvCxnSpPr>
            <a:endCxn id="426" idx="0"/>
          </p:cNvCxnSpPr>
          <p:nvPr/>
        </p:nvCxnSpPr>
        <p:spPr>
          <a:xfrm rot="5400000">
            <a:off x="3824593"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8" name="円/楕円 427"/>
          <p:cNvSpPr/>
          <p:nvPr/>
        </p:nvSpPr>
        <p:spPr>
          <a:xfrm>
            <a:off x="3400398"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429" name="直線矢印コネクタ 428"/>
          <p:cNvCxnSpPr>
            <a:endCxn id="428" idx="0"/>
          </p:cNvCxnSpPr>
          <p:nvPr/>
        </p:nvCxnSpPr>
        <p:spPr>
          <a:xfrm rot="5400000">
            <a:off x="3342476"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0" name="円/楕円 429"/>
          <p:cNvSpPr/>
          <p:nvPr/>
        </p:nvSpPr>
        <p:spPr>
          <a:xfrm>
            <a:off x="2955367"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4</a:t>
            </a:r>
            <a:endParaRPr kumimoji="1" lang="ja-JP" altLang="en-US" dirty="0"/>
          </a:p>
        </p:txBody>
      </p:sp>
      <p:cxnSp>
        <p:nvCxnSpPr>
          <p:cNvPr id="431" name="直線矢印コネクタ 430"/>
          <p:cNvCxnSpPr>
            <a:endCxn id="430" idx="0"/>
          </p:cNvCxnSpPr>
          <p:nvPr/>
        </p:nvCxnSpPr>
        <p:spPr>
          <a:xfrm rot="5400000">
            <a:off x="2897445"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5" name="直線矢印コネクタ 434"/>
          <p:cNvCxnSpPr/>
          <p:nvPr/>
        </p:nvCxnSpPr>
        <p:spPr>
          <a:xfrm>
            <a:off x="2658681"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6" name="直線矢印コネクタ 435"/>
          <p:cNvCxnSpPr/>
          <p:nvPr/>
        </p:nvCxnSpPr>
        <p:spPr>
          <a:xfrm>
            <a:off x="3140797" y="2743624"/>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7" name="直線矢印コネクタ 436"/>
          <p:cNvCxnSpPr/>
          <p:nvPr/>
        </p:nvCxnSpPr>
        <p:spPr>
          <a:xfrm>
            <a:off x="3585828"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8" name="直線矢印コネクタ 437"/>
          <p:cNvCxnSpPr>
            <a:endCxn id="415" idx="1"/>
          </p:cNvCxnSpPr>
          <p:nvPr/>
        </p:nvCxnSpPr>
        <p:spPr>
          <a:xfrm rot="16200000" flipH="1">
            <a:off x="754133" y="2837745"/>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9" name="直線矢印コネクタ 438"/>
          <p:cNvCxnSpPr>
            <a:endCxn id="413" idx="1"/>
          </p:cNvCxnSpPr>
          <p:nvPr/>
        </p:nvCxnSpPr>
        <p:spPr>
          <a:xfrm rot="16200000" flipH="1">
            <a:off x="1217706" y="2819202"/>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0" name="直線矢印コネクタ 439"/>
          <p:cNvCxnSpPr>
            <a:endCxn id="411" idx="1"/>
          </p:cNvCxnSpPr>
          <p:nvPr/>
        </p:nvCxnSpPr>
        <p:spPr>
          <a:xfrm rot="16200000" flipH="1">
            <a:off x="1681280" y="2837744"/>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1" name="直線矢印コネクタ 440"/>
          <p:cNvCxnSpPr>
            <a:endCxn id="409" idx="1"/>
          </p:cNvCxnSpPr>
          <p:nvPr/>
        </p:nvCxnSpPr>
        <p:spPr>
          <a:xfrm rot="16200000" flipH="1">
            <a:off x="2144853" y="2819202"/>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2" name="直線矢印コネクタ 441"/>
          <p:cNvCxnSpPr>
            <a:endCxn id="430" idx="1"/>
          </p:cNvCxnSpPr>
          <p:nvPr/>
        </p:nvCxnSpPr>
        <p:spPr>
          <a:xfrm rot="16200000" flipH="1">
            <a:off x="2626969" y="2819202"/>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3" name="直線矢印コネクタ 442"/>
          <p:cNvCxnSpPr>
            <a:endCxn id="428" idx="1"/>
          </p:cNvCxnSpPr>
          <p:nvPr/>
        </p:nvCxnSpPr>
        <p:spPr>
          <a:xfrm rot="16200000" flipH="1">
            <a:off x="3090543" y="2837745"/>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4" name="直線矢印コネクタ 443"/>
          <p:cNvCxnSpPr>
            <a:endCxn id="426" idx="1"/>
          </p:cNvCxnSpPr>
          <p:nvPr/>
        </p:nvCxnSpPr>
        <p:spPr>
          <a:xfrm rot="16200000" flipH="1">
            <a:off x="3554116" y="2819202"/>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6" name="円/楕円 565"/>
          <p:cNvSpPr/>
          <p:nvPr/>
        </p:nvSpPr>
        <p:spPr>
          <a:xfrm>
            <a:off x="618957"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567" name="直線矢印コネクタ 566"/>
          <p:cNvCxnSpPr>
            <a:stCxn id="576" idx="4"/>
            <a:endCxn id="566" idx="0"/>
          </p:cNvCxnSpPr>
          <p:nvPr/>
        </p:nvCxnSpPr>
        <p:spPr>
          <a:xfrm rot="5400000">
            <a:off x="561035"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8" name="円/楕円 567"/>
          <p:cNvSpPr/>
          <p:nvPr/>
        </p:nvSpPr>
        <p:spPr>
          <a:xfrm>
            <a:off x="2473251"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1</a:t>
            </a:r>
            <a:endParaRPr kumimoji="1" lang="ja-JP" altLang="en-US" dirty="0"/>
          </a:p>
        </p:txBody>
      </p:sp>
      <p:cxnSp>
        <p:nvCxnSpPr>
          <p:cNvPr id="569" name="直線矢印コネクタ 568"/>
          <p:cNvCxnSpPr>
            <a:stCxn id="577" idx="4"/>
            <a:endCxn id="568" idx="0"/>
          </p:cNvCxnSpPr>
          <p:nvPr/>
        </p:nvCxnSpPr>
        <p:spPr>
          <a:xfrm rot="5400000">
            <a:off x="2415329"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0" name="円/楕円 569"/>
          <p:cNvSpPr/>
          <p:nvPr/>
        </p:nvSpPr>
        <p:spPr>
          <a:xfrm>
            <a:off x="1991135"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571" name="直線矢印コネクタ 570"/>
          <p:cNvCxnSpPr>
            <a:stCxn id="578" idx="4"/>
            <a:endCxn id="570" idx="0"/>
          </p:cNvCxnSpPr>
          <p:nvPr/>
        </p:nvCxnSpPr>
        <p:spPr>
          <a:xfrm rot="5400000">
            <a:off x="1933213"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2" name="円/楕円 571"/>
          <p:cNvSpPr/>
          <p:nvPr/>
        </p:nvSpPr>
        <p:spPr>
          <a:xfrm>
            <a:off x="1546104"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573" name="直線矢印コネクタ 572"/>
          <p:cNvCxnSpPr>
            <a:stCxn id="579" idx="4"/>
            <a:endCxn id="572" idx="0"/>
          </p:cNvCxnSpPr>
          <p:nvPr/>
        </p:nvCxnSpPr>
        <p:spPr>
          <a:xfrm rot="5400000">
            <a:off x="1488182"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4" name="円/楕円 573"/>
          <p:cNvSpPr/>
          <p:nvPr/>
        </p:nvSpPr>
        <p:spPr>
          <a:xfrm>
            <a:off x="1063987"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1</a:t>
            </a:r>
            <a:endParaRPr kumimoji="1" lang="ja-JP" altLang="en-US" dirty="0"/>
          </a:p>
        </p:txBody>
      </p:sp>
      <p:cxnSp>
        <p:nvCxnSpPr>
          <p:cNvPr id="575" name="直線矢印コネクタ 574"/>
          <p:cNvCxnSpPr>
            <a:stCxn id="580" idx="4"/>
            <a:endCxn id="574" idx="0"/>
          </p:cNvCxnSpPr>
          <p:nvPr/>
        </p:nvCxnSpPr>
        <p:spPr>
          <a:xfrm rot="5400000">
            <a:off x="1006066"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6" name="円/楕円 575"/>
          <p:cNvSpPr/>
          <p:nvPr/>
        </p:nvSpPr>
        <p:spPr>
          <a:xfrm>
            <a:off x="618957"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0</a:t>
            </a:r>
          </a:p>
        </p:txBody>
      </p:sp>
      <p:sp>
        <p:nvSpPr>
          <p:cNvPr id="577" name="円/楕円 576"/>
          <p:cNvSpPr/>
          <p:nvPr/>
        </p:nvSpPr>
        <p:spPr>
          <a:xfrm>
            <a:off x="2473251"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578" name="円/楕円 577"/>
          <p:cNvSpPr/>
          <p:nvPr/>
        </p:nvSpPr>
        <p:spPr>
          <a:xfrm>
            <a:off x="1991135"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579" name="円/楕円 578"/>
          <p:cNvSpPr/>
          <p:nvPr/>
        </p:nvSpPr>
        <p:spPr>
          <a:xfrm>
            <a:off x="1546104"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580" name="円/楕円 579"/>
          <p:cNvSpPr/>
          <p:nvPr/>
        </p:nvSpPr>
        <p:spPr>
          <a:xfrm>
            <a:off x="1063987"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581" name="直線矢印コネクタ 580"/>
          <p:cNvCxnSpPr>
            <a:stCxn id="580" idx="6"/>
            <a:endCxn id="579" idx="2"/>
          </p:cNvCxnSpPr>
          <p:nvPr/>
        </p:nvCxnSpPr>
        <p:spPr>
          <a:xfrm>
            <a:off x="1249418"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2" name="直線矢印コネクタ 581"/>
          <p:cNvCxnSpPr>
            <a:stCxn id="576" idx="6"/>
            <a:endCxn id="580" idx="2"/>
          </p:cNvCxnSpPr>
          <p:nvPr/>
        </p:nvCxnSpPr>
        <p:spPr>
          <a:xfrm>
            <a:off x="804387" y="124342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3" name="直線矢印コネクタ 582"/>
          <p:cNvCxnSpPr>
            <a:stCxn id="579" idx="6"/>
            <a:endCxn id="578" idx="2"/>
          </p:cNvCxnSpPr>
          <p:nvPr/>
        </p:nvCxnSpPr>
        <p:spPr>
          <a:xfrm>
            <a:off x="1731534" y="124342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4" name="直線矢印コネクタ 583"/>
          <p:cNvCxnSpPr>
            <a:stCxn id="578" idx="6"/>
            <a:endCxn id="577" idx="2"/>
          </p:cNvCxnSpPr>
          <p:nvPr/>
        </p:nvCxnSpPr>
        <p:spPr>
          <a:xfrm>
            <a:off x="2176564"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5" name="円/楕円 584"/>
          <p:cNvSpPr/>
          <p:nvPr/>
        </p:nvSpPr>
        <p:spPr>
          <a:xfrm>
            <a:off x="3882514"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586" name="直線矢印コネクタ 585"/>
          <p:cNvCxnSpPr>
            <a:stCxn id="591" idx="4"/>
            <a:endCxn id="585" idx="0"/>
          </p:cNvCxnSpPr>
          <p:nvPr/>
        </p:nvCxnSpPr>
        <p:spPr>
          <a:xfrm rot="5400000">
            <a:off x="3824593"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7" name="円/楕円 586"/>
          <p:cNvSpPr/>
          <p:nvPr/>
        </p:nvSpPr>
        <p:spPr>
          <a:xfrm>
            <a:off x="3400398"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1</a:t>
            </a:r>
            <a:endParaRPr kumimoji="1" lang="ja-JP" altLang="en-US" dirty="0"/>
          </a:p>
        </p:txBody>
      </p:sp>
      <p:cxnSp>
        <p:nvCxnSpPr>
          <p:cNvPr id="588" name="直線矢印コネクタ 587"/>
          <p:cNvCxnSpPr>
            <a:stCxn id="592" idx="4"/>
            <a:endCxn id="587" idx="0"/>
          </p:cNvCxnSpPr>
          <p:nvPr/>
        </p:nvCxnSpPr>
        <p:spPr>
          <a:xfrm rot="5400000">
            <a:off x="3342476"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9" name="円/楕円 588"/>
          <p:cNvSpPr/>
          <p:nvPr/>
        </p:nvSpPr>
        <p:spPr>
          <a:xfrm>
            <a:off x="2955367"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590" name="直線矢印コネクタ 589"/>
          <p:cNvCxnSpPr>
            <a:stCxn id="593" idx="4"/>
            <a:endCxn id="589" idx="0"/>
          </p:cNvCxnSpPr>
          <p:nvPr/>
        </p:nvCxnSpPr>
        <p:spPr>
          <a:xfrm rot="5400000">
            <a:off x="2897445"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1" name="円/楕円 590"/>
          <p:cNvSpPr/>
          <p:nvPr/>
        </p:nvSpPr>
        <p:spPr>
          <a:xfrm>
            <a:off x="3882514"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592" name="円/楕円 591"/>
          <p:cNvSpPr/>
          <p:nvPr/>
        </p:nvSpPr>
        <p:spPr>
          <a:xfrm>
            <a:off x="3400398"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593" name="円/楕円 592"/>
          <p:cNvSpPr/>
          <p:nvPr/>
        </p:nvSpPr>
        <p:spPr>
          <a:xfrm>
            <a:off x="2955367"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0</a:t>
            </a:r>
            <a:endParaRPr kumimoji="1" lang="ja-JP" altLang="en-US" dirty="0"/>
          </a:p>
        </p:txBody>
      </p:sp>
      <p:cxnSp>
        <p:nvCxnSpPr>
          <p:cNvPr id="594" name="直線矢印コネクタ 593"/>
          <p:cNvCxnSpPr>
            <a:endCxn id="593" idx="2"/>
          </p:cNvCxnSpPr>
          <p:nvPr/>
        </p:nvCxnSpPr>
        <p:spPr>
          <a:xfrm>
            <a:off x="2658681"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5" name="直線矢印コネクタ 594"/>
          <p:cNvCxnSpPr>
            <a:stCxn id="593" idx="6"/>
            <a:endCxn id="592" idx="2"/>
          </p:cNvCxnSpPr>
          <p:nvPr/>
        </p:nvCxnSpPr>
        <p:spPr>
          <a:xfrm>
            <a:off x="3140797" y="124342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6" name="直線矢印コネクタ 595"/>
          <p:cNvCxnSpPr>
            <a:stCxn id="592" idx="6"/>
            <a:endCxn id="591" idx="2"/>
          </p:cNvCxnSpPr>
          <p:nvPr/>
        </p:nvCxnSpPr>
        <p:spPr>
          <a:xfrm>
            <a:off x="3585828"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7" name="直線矢印コネクタ 596"/>
          <p:cNvCxnSpPr>
            <a:stCxn id="576" idx="5"/>
            <a:endCxn id="574" idx="1"/>
          </p:cNvCxnSpPr>
          <p:nvPr/>
        </p:nvCxnSpPr>
        <p:spPr>
          <a:xfrm rot="16200000" flipH="1">
            <a:off x="754133" y="133754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8" name="直線矢印コネクタ 597"/>
          <p:cNvCxnSpPr>
            <a:stCxn id="580" idx="5"/>
            <a:endCxn id="572" idx="1"/>
          </p:cNvCxnSpPr>
          <p:nvPr/>
        </p:nvCxnSpPr>
        <p:spPr>
          <a:xfrm rot="16200000" flipH="1">
            <a:off x="1217706" y="131900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9" name="直線矢印コネクタ 598"/>
          <p:cNvCxnSpPr>
            <a:stCxn id="579" idx="5"/>
            <a:endCxn id="570" idx="1"/>
          </p:cNvCxnSpPr>
          <p:nvPr/>
        </p:nvCxnSpPr>
        <p:spPr>
          <a:xfrm rot="16200000" flipH="1">
            <a:off x="1681280" y="1337546"/>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0" name="直線矢印コネクタ 599"/>
          <p:cNvCxnSpPr>
            <a:stCxn id="578" idx="5"/>
            <a:endCxn id="568" idx="1"/>
          </p:cNvCxnSpPr>
          <p:nvPr/>
        </p:nvCxnSpPr>
        <p:spPr>
          <a:xfrm rot="16200000" flipH="1">
            <a:off x="2144853" y="1319004"/>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1" name="直線矢印コネクタ 600"/>
          <p:cNvCxnSpPr>
            <a:stCxn id="577" idx="5"/>
            <a:endCxn id="589" idx="1"/>
          </p:cNvCxnSpPr>
          <p:nvPr/>
        </p:nvCxnSpPr>
        <p:spPr>
          <a:xfrm rot="16200000" flipH="1">
            <a:off x="2626969" y="131900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2" name="直線矢印コネクタ 601"/>
          <p:cNvCxnSpPr>
            <a:stCxn id="593" idx="5"/>
            <a:endCxn id="587" idx="1"/>
          </p:cNvCxnSpPr>
          <p:nvPr/>
        </p:nvCxnSpPr>
        <p:spPr>
          <a:xfrm rot="16200000" flipH="1">
            <a:off x="3090543" y="133754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3" name="直線矢印コネクタ 602"/>
          <p:cNvCxnSpPr>
            <a:stCxn id="592" idx="5"/>
            <a:endCxn id="585" idx="1"/>
          </p:cNvCxnSpPr>
          <p:nvPr/>
        </p:nvCxnSpPr>
        <p:spPr>
          <a:xfrm rot="16200000" flipH="1">
            <a:off x="3554116" y="131900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5" name="直線矢印コネクタ 604"/>
          <p:cNvCxnSpPr/>
          <p:nvPr/>
        </p:nvCxnSpPr>
        <p:spPr>
          <a:xfrm rot="5400000">
            <a:off x="561035"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7" name="直線矢印コネクタ 606"/>
          <p:cNvCxnSpPr/>
          <p:nvPr/>
        </p:nvCxnSpPr>
        <p:spPr>
          <a:xfrm rot="5400000">
            <a:off x="2415329"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9" name="直線矢印コネクタ 608"/>
          <p:cNvCxnSpPr/>
          <p:nvPr/>
        </p:nvCxnSpPr>
        <p:spPr>
          <a:xfrm rot="5400000">
            <a:off x="1933213"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1" name="直線矢印コネクタ 610"/>
          <p:cNvCxnSpPr/>
          <p:nvPr/>
        </p:nvCxnSpPr>
        <p:spPr>
          <a:xfrm rot="5400000">
            <a:off x="1488182"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3" name="直線矢印コネクタ 612"/>
          <p:cNvCxnSpPr/>
          <p:nvPr/>
        </p:nvCxnSpPr>
        <p:spPr>
          <a:xfrm rot="5400000">
            <a:off x="1006066"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4" name="直線矢印コネクタ 613"/>
          <p:cNvCxnSpPr/>
          <p:nvPr/>
        </p:nvCxnSpPr>
        <p:spPr>
          <a:xfrm>
            <a:off x="1249418"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5" name="直線矢印コネクタ 614"/>
          <p:cNvCxnSpPr/>
          <p:nvPr/>
        </p:nvCxnSpPr>
        <p:spPr>
          <a:xfrm>
            <a:off x="804387" y="174349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6" name="直線矢印コネクタ 615"/>
          <p:cNvCxnSpPr/>
          <p:nvPr/>
        </p:nvCxnSpPr>
        <p:spPr>
          <a:xfrm>
            <a:off x="1731534" y="174349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7" name="直線矢印コネクタ 616"/>
          <p:cNvCxnSpPr/>
          <p:nvPr/>
        </p:nvCxnSpPr>
        <p:spPr>
          <a:xfrm>
            <a:off x="2176564"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9" name="直線矢印コネクタ 618"/>
          <p:cNvCxnSpPr/>
          <p:nvPr/>
        </p:nvCxnSpPr>
        <p:spPr>
          <a:xfrm rot="5400000">
            <a:off x="3824593"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1" name="直線矢印コネクタ 620"/>
          <p:cNvCxnSpPr/>
          <p:nvPr/>
        </p:nvCxnSpPr>
        <p:spPr>
          <a:xfrm rot="5400000">
            <a:off x="3342476"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3" name="直線矢印コネクタ 622"/>
          <p:cNvCxnSpPr/>
          <p:nvPr/>
        </p:nvCxnSpPr>
        <p:spPr>
          <a:xfrm rot="5400000">
            <a:off x="2897445"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4" name="直線矢印コネクタ 623"/>
          <p:cNvCxnSpPr/>
          <p:nvPr/>
        </p:nvCxnSpPr>
        <p:spPr>
          <a:xfrm>
            <a:off x="2658681"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5" name="直線矢印コネクタ 624"/>
          <p:cNvCxnSpPr/>
          <p:nvPr/>
        </p:nvCxnSpPr>
        <p:spPr>
          <a:xfrm>
            <a:off x="3140797" y="174349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6" name="直線矢印コネクタ 625"/>
          <p:cNvCxnSpPr/>
          <p:nvPr/>
        </p:nvCxnSpPr>
        <p:spPr>
          <a:xfrm>
            <a:off x="3585828"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7" name="直線矢印コネクタ 626"/>
          <p:cNvCxnSpPr/>
          <p:nvPr/>
        </p:nvCxnSpPr>
        <p:spPr>
          <a:xfrm rot="16200000" flipH="1">
            <a:off x="754133" y="183761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8" name="直線矢印コネクタ 627"/>
          <p:cNvCxnSpPr/>
          <p:nvPr/>
        </p:nvCxnSpPr>
        <p:spPr>
          <a:xfrm rot="16200000" flipH="1">
            <a:off x="1217706" y="181907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9" name="直線矢印コネクタ 628"/>
          <p:cNvCxnSpPr/>
          <p:nvPr/>
        </p:nvCxnSpPr>
        <p:spPr>
          <a:xfrm rot="16200000" flipH="1">
            <a:off x="1681280" y="1837612"/>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0" name="直線矢印コネクタ 629"/>
          <p:cNvCxnSpPr/>
          <p:nvPr/>
        </p:nvCxnSpPr>
        <p:spPr>
          <a:xfrm rot="16200000" flipH="1">
            <a:off x="2144853" y="1819070"/>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1" name="直線矢印コネクタ 630"/>
          <p:cNvCxnSpPr/>
          <p:nvPr/>
        </p:nvCxnSpPr>
        <p:spPr>
          <a:xfrm rot="16200000" flipH="1">
            <a:off x="2626969" y="181907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2" name="直線矢印コネクタ 631"/>
          <p:cNvCxnSpPr/>
          <p:nvPr/>
        </p:nvCxnSpPr>
        <p:spPr>
          <a:xfrm rot="16200000" flipH="1">
            <a:off x="3090543" y="183761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3" name="直線矢印コネクタ 632"/>
          <p:cNvCxnSpPr/>
          <p:nvPr/>
        </p:nvCxnSpPr>
        <p:spPr>
          <a:xfrm rot="16200000" flipH="1">
            <a:off x="3554116" y="181907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4" name="円/楕円 633"/>
          <p:cNvSpPr/>
          <p:nvPr/>
        </p:nvSpPr>
        <p:spPr>
          <a:xfrm>
            <a:off x="618957"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635" name="直線矢印コネクタ 634"/>
          <p:cNvCxnSpPr>
            <a:stCxn id="644" idx="4"/>
            <a:endCxn id="634" idx="0"/>
          </p:cNvCxnSpPr>
          <p:nvPr/>
        </p:nvCxnSpPr>
        <p:spPr>
          <a:xfrm rot="5400000">
            <a:off x="561035"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6" name="円/楕円 635"/>
          <p:cNvSpPr/>
          <p:nvPr/>
        </p:nvSpPr>
        <p:spPr>
          <a:xfrm>
            <a:off x="2473251"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637" name="直線矢印コネクタ 636"/>
          <p:cNvCxnSpPr>
            <a:stCxn id="645" idx="4"/>
            <a:endCxn id="636" idx="0"/>
          </p:cNvCxnSpPr>
          <p:nvPr/>
        </p:nvCxnSpPr>
        <p:spPr>
          <a:xfrm rot="5400000">
            <a:off x="2415329"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8" name="円/楕円 637"/>
          <p:cNvSpPr/>
          <p:nvPr/>
        </p:nvSpPr>
        <p:spPr>
          <a:xfrm>
            <a:off x="1991135"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639" name="直線矢印コネクタ 638"/>
          <p:cNvCxnSpPr>
            <a:stCxn id="646" idx="4"/>
            <a:endCxn id="638" idx="0"/>
          </p:cNvCxnSpPr>
          <p:nvPr/>
        </p:nvCxnSpPr>
        <p:spPr>
          <a:xfrm rot="5400000">
            <a:off x="1933213"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0" name="円/楕円 639"/>
          <p:cNvSpPr/>
          <p:nvPr/>
        </p:nvSpPr>
        <p:spPr>
          <a:xfrm>
            <a:off x="1546104"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2</a:t>
            </a:r>
            <a:endParaRPr kumimoji="1" lang="ja-JP" altLang="en-US" dirty="0"/>
          </a:p>
        </p:txBody>
      </p:sp>
      <p:cxnSp>
        <p:nvCxnSpPr>
          <p:cNvPr id="641" name="直線矢印コネクタ 640"/>
          <p:cNvCxnSpPr>
            <a:stCxn id="647" idx="4"/>
            <a:endCxn id="640" idx="0"/>
          </p:cNvCxnSpPr>
          <p:nvPr/>
        </p:nvCxnSpPr>
        <p:spPr>
          <a:xfrm rot="5400000">
            <a:off x="1488182"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2" name="円/楕円 641"/>
          <p:cNvSpPr/>
          <p:nvPr/>
        </p:nvSpPr>
        <p:spPr>
          <a:xfrm>
            <a:off x="1063987"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643" name="直線矢印コネクタ 642"/>
          <p:cNvCxnSpPr>
            <a:stCxn id="648" idx="4"/>
            <a:endCxn id="642" idx="0"/>
          </p:cNvCxnSpPr>
          <p:nvPr/>
        </p:nvCxnSpPr>
        <p:spPr>
          <a:xfrm rot="5400000">
            <a:off x="1006066"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4" name="円/楕円 643"/>
          <p:cNvSpPr/>
          <p:nvPr/>
        </p:nvSpPr>
        <p:spPr>
          <a:xfrm>
            <a:off x="618957"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645" name="円/楕円 644"/>
          <p:cNvSpPr/>
          <p:nvPr/>
        </p:nvSpPr>
        <p:spPr>
          <a:xfrm>
            <a:off x="2473251"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3</a:t>
            </a:r>
            <a:endParaRPr kumimoji="1" lang="ja-JP" altLang="en-US" dirty="0"/>
          </a:p>
        </p:txBody>
      </p:sp>
      <p:sp>
        <p:nvSpPr>
          <p:cNvPr id="646" name="円/楕円 645"/>
          <p:cNvSpPr/>
          <p:nvPr/>
        </p:nvSpPr>
        <p:spPr>
          <a:xfrm>
            <a:off x="1991135"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647" name="円/楕円 646"/>
          <p:cNvSpPr/>
          <p:nvPr/>
        </p:nvSpPr>
        <p:spPr>
          <a:xfrm>
            <a:off x="1546104"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648" name="円/楕円 647"/>
          <p:cNvSpPr/>
          <p:nvPr/>
        </p:nvSpPr>
        <p:spPr>
          <a:xfrm>
            <a:off x="1063987"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1</a:t>
            </a:r>
            <a:endParaRPr kumimoji="1" lang="ja-JP" altLang="en-US" dirty="0"/>
          </a:p>
        </p:txBody>
      </p:sp>
      <p:cxnSp>
        <p:nvCxnSpPr>
          <p:cNvPr id="649" name="直線矢印コネクタ 648"/>
          <p:cNvCxnSpPr>
            <a:stCxn id="648" idx="6"/>
            <a:endCxn id="647" idx="2"/>
          </p:cNvCxnSpPr>
          <p:nvPr/>
        </p:nvCxnSpPr>
        <p:spPr>
          <a:xfrm>
            <a:off x="1249418"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0" name="直線矢印コネクタ 649"/>
          <p:cNvCxnSpPr>
            <a:stCxn id="644" idx="6"/>
            <a:endCxn id="648" idx="2"/>
          </p:cNvCxnSpPr>
          <p:nvPr/>
        </p:nvCxnSpPr>
        <p:spPr>
          <a:xfrm>
            <a:off x="804387" y="424382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1" name="直線矢印コネクタ 650"/>
          <p:cNvCxnSpPr>
            <a:stCxn id="647" idx="6"/>
            <a:endCxn id="646" idx="2"/>
          </p:cNvCxnSpPr>
          <p:nvPr/>
        </p:nvCxnSpPr>
        <p:spPr>
          <a:xfrm>
            <a:off x="1731534" y="424382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2" name="直線矢印コネクタ 651"/>
          <p:cNvCxnSpPr>
            <a:stCxn id="646" idx="6"/>
            <a:endCxn id="645" idx="2"/>
          </p:cNvCxnSpPr>
          <p:nvPr/>
        </p:nvCxnSpPr>
        <p:spPr>
          <a:xfrm>
            <a:off x="2176564"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3" name="円/楕円 652"/>
          <p:cNvSpPr/>
          <p:nvPr/>
        </p:nvSpPr>
        <p:spPr>
          <a:xfrm>
            <a:off x="3882514"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5</a:t>
            </a:r>
            <a:endParaRPr kumimoji="1" lang="ja-JP" altLang="en-US" dirty="0"/>
          </a:p>
        </p:txBody>
      </p:sp>
      <p:cxnSp>
        <p:nvCxnSpPr>
          <p:cNvPr id="654" name="直線矢印コネクタ 653"/>
          <p:cNvCxnSpPr>
            <a:stCxn id="659" idx="4"/>
            <a:endCxn id="653" idx="0"/>
          </p:cNvCxnSpPr>
          <p:nvPr/>
        </p:nvCxnSpPr>
        <p:spPr>
          <a:xfrm rot="5400000">
            <a:off x="3824593"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5" name="円/楕円 654"/>
          <p:cNvSpPr/>
          <p:nvPr/>
        </p:nvSpPr>
        <p:spPr>
          <a:xfrm>
            <a:off x="3400398"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656" name="直線矢印コネクタ 655"/>
          <p:cNvCxnSpPr>
            <a:stCxn id="660" idx="4"/>
            <a:endCxn id="655" idx="0"/>
          </p:cNvCxnSpPr>
          <p:nvPr/>
        </p:nvCxnSpPr>
        <p:spPr>
          <a:xfrm rot="5400000">
            <a:off x="3342476"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7" name="円/楕円 656"/>
          <p:cNvSpPr/>
          <p:nvPr/>
        </p:nvSpPr>
        <p:spPr>
          <a:xfrm>
            <a:off x="2955367"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4</a:t>
            </a:r>
            <a:endParaRPr kumimoji="1" lang="ja-JP" altLang="en-US" dirty="0"/>
          </a:p>
        </p:txBody>
      </p:sp>
      <p:cxnSp>
        <p:nvCxnSpPr>
          <p:cNvPr id="658" name="直線矢印コネクタ 657"/>
          <p:cNvCxnSpPr>
            <a:stCxn id="661" idx="4"/>
            <a:endCxn id="657" idx="0"/>
          </p:cNvCxnSpPr>
          <p:nvPr/>
        </p:nvCxnSpPr>
        <p:spPr>
          <a:xfrm rot="5400000">
            <a:off x="2897445"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9" name="円/楕円 658"/>
          <p:cNvSpPr/>
          <p:nvPr/>
        </p:nvSpPr>
        <p:spPr>
          <a:xfrm>
            <a:off x="3882514"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sp>
        <p:nvSpPr>
          <p:cNvPr id="660" name="円/楕円 659"/>
          <p:cNvSpPr/>
          <p:nvPr/>
        </p:nvSpPr>
        <p:spPr>
          <a:xfrm>
            <a:off x="3400398"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5</a:t>
            </a:r>
            <a:endParaRPr kumimoji="1" lang="ja-JP" altLang="en-US" dirty="0"/>
          </a:p>
        </p:txBody>
      </p:sp>
      <p:sp>
        <p:nvSpPr>
          <p:cNvPr id="661" name="円/楕円 660"/>
          <p:cNvSpPr/>
          <p:nvPr/>
        </p:nvSpPr>
        <p:spPr>
          <a:xfrm>
            <a:off x="2955367"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662" name="直線矢印コネクタ 661"/>
          <p:cNvCxnSpPr>
            <a:endCxn id="661" idx="2"/>
          </p:cNvCxnSpPr>
          <p:nvPr/>
        </p:nvCxnSpPr>
        <p:spPr>
          <a:xfrm>
            <a:off x="2658681"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3" name="直線矢印コネクタ 662"/>
          <p:cNvCxnSpPr>
            <a:stCxn id="661" idx="6"/>
            <a:endCxn id="660" idx="2"/>
          </p:cNvCxnSpPr>
          <p:nvPr/>
        </p:nvCxnSpPr>
        <p:spPr>
          <a:xfrm>
            <a:off x="3140797" y="424382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4" name="直線矢印コネクタ 663"/>
          <p:cNvCxnSpPr>
            <a:stCxn id="660" idx="6"/>
            <a:endCxn id="659" idx="2"/>
          </p:cNvCxnSpPr>
          <p:nvPr/>
        </p:nvCxnSpPr>
        <p:spPr>
          <a:xfrm>
            <a:off x="3585828"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5" name="直線矢印コネクタ 664"/>
          <p:cNvCxnSpPr>
            <a:stCxn id="644" idx="5"/>
            <a:endCxn id="642" idx="1"/>
          </p:cNvCxnSpPr>
          <p:nvPr/>
        </p:nvCxnSpPr>
        <p:spPr>
          <a:xfrm rot="16200000" flipH="1">
            <a:off x="754133" y="433794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6" name="直線矢印コネクタ 665"/>
          <p:cNvCxnSpPr>
            <a:stCxn id="648" idx="5"/>
            <a:endCxn id="640" idx="1"/>
          </p:cNvCxnSpPr>
          <p:nvPr/>
        </p:nvCxnSpPr>
        <p:spPr>
          <a:xfrm rot="16200000" flipH="1">
            <a:off x="1217706" y="431940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7" name="直線矢印コネクタ 666"/>
          <p:cNvCxnSpPr>
            <a:stCxn id="647" idx="5"/>
            <a:endCxn id="638" idx="1"/>
          </p:cNvCxnSpPr>
          <p:nvPr/>
        </p:nvCxnSpPr>
        <p:spPr>
          <a:xfrm rot="16200000" flipH="1">
            <a:off x="1681280" y="4337942"/>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8" name="直線矢印コネクタ 667"/>
          <p:cNvCxnSpPr>
            <a:stCxn id="646" idx="5"/>
            <a:endCxn id="636" idx="1"/>
          </p:cNvCxnSpPr>
          <p:nvPr/>
        </p:nvCxnSpPr>
        <p:spPr>
          <a:xfrm rot="16200000" flipH="1">
            <a:off x="2144853" y="4319400"/>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9" name="直線矢印コネクタ 668"/>
          <p:cNvCxnSpPr>
            <a:stCxn id="645" idx="5"/>
            <a:endCxn id="657" idx="1"/>
          </p:cNvCxnSpPr>
          <p:nvPr/>
        </p:nvCxnSpPr>
        <p:spPr>
          <a:xfrm rot="16200000" flipH="1">
            <a:off x="2626969" y="431940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0" name="直線矢印コネクタ 669"/>
          <p:cNvCxnSpPr>
            <a:stCxn id="661" idx="5"/>
            <a:endCxn id="655" idx="1"/>
          </p:cNvCxnSpPr>
          <p:nvPr/>
        </p:nvCxnSpPr>
        <p:spPr>
          <a:xfrm rot="16200000" flipH="1">
            <a:off x="3090543" y="433794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1" name="直線矢印コネクタ 670"/>
          <p:cNvCxnSpPr>
            <a:stCxn id="660" idx="5"/>
            <a:endCxn id="653" idx="1"/>
          </p:cNvCxnSpPr>
          <p:nvPr/>
        </p:nvCxnSpPr>
        <p:spPr>
          <a:xfrm rot="16200000" flipH="1">
            <a:off x="3554116" y="431940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2" name="直線矢印コネクタ 681"/>
          <p:cNvCxnSpPr/>
          <p:nvPr/>
        </p:nvCxnSpPr>
        <p:spPr>
          <a:xfrm>
            <a:off x="1249418"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3" name="直線矢印コネクタ 682"/>
          <p:cNvCxnSpPr/>
          <p:nvPr/>
        </p:nvCxnSpPr>
        <p:spPr>
          <a:xfrm>
            <a:off x="804387" y="474388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4" name="直線矢印コネクタ 683"/>
          <p:cNvCxnSpPr/>
          <p:nvPr/>
        </p:nvCxnSpPr>
        <p:spPr>
          <a:xfrm>
            <a:off x="1731534" y="474388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5" name="直線矢印コネクタ 684"/>
          <p:cNvCxnSpPr/>
          <p:nvPr/>
        </p:nvCxnSpPr>
        <p:spPr>
          <a:xfrm>
            <a:off x="2176564"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2" name="直線矢印コネクタ 691"/>
          <p:cNvCxnSpPr/>
          <p:nvPr/>
        </p:nvCxnSpPr>
        <p:spPr>
          <a:xfrm>
            <a:off x="2658681"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3" name="直線矢印コネクタ 692"/>
          <p:cNvCxnSpPr/>
          <p:nvPr/>
        </p:nvCxnSpPr>
        <p:spPr>
          <a:xfrm>
            <a:off x="3140797" y="474388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4" name="直線矢印コネクタ 693"/>
          <p:cNvCxnSpPr/>
          <p:nvPr/>
        </p:nvCxnSpPr>
        <p:spPr>
          <a:xfrm>
            <a:off x="3585828"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2" name="円/楕円 701"/>
          <p:cNvSpPr/>
          <p:nvPr/>
        </p:nvSpPr>
        <p:spPr>
          <a:xfrm>
            <a:off x="618957"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0</a:t>
            </a:r>
            <a:endParaRPr kumimoji="1" lang="ja-JP" altLang="en-US" dirty="0"/>
          </a:p>
        </p:txBody>
      </p:sp>
      <p:cxnSp>
        <p:nvCxnSpPr>
          <p:cNvPr id="703" name="直線矢印コネクタ 702"/>
          <p:cNvCxnSpPr>
            <a:endCxn id="702" idx="0"/>
          </p:cNvCxnSpPr>
          <p:nvPr/>
        </p:nvCxnSpPr>
        <p:spPr>
          <a:xfrm rot="5400000">
            <a:off x="561035"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4" name="円/楕円 703"/>
          <p:cNvSpPr/>
          <p:nvPr/>
        </p:nvSpPr>
        <p:spPr>
          <a:xfrm>
            <a:off x="2473251"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705" name="直線矢印コネクタ 704"/>
          <p:cNvCxnSpPr>
            <a:endCxn id="704" idx="0"/>
          </p:cNvCxnSpPr>
          <p:nvPr/>
        </p:nvCxnSpPr>
        <p:spPr>
          <a:xfrm rot="5400000">
            <a:off x="2415329"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6" name="円/楕円 705"/>
          <p:cNvSpPr/>
          <p:nvPr/>
        </p:nvSpPr>
        <p:spPr>
          <a:xfrm>
            <a:off x="1991135"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707" name="直線矢印コネクタ 706"/>
          <p:cNvCxnSpPr>
            <a:endCxn id="706" idx="0"/>
          </p:cNvCxnSpPr>
          <p:nvPr/>
        </p:nvCxnSpPr>
        <p:spPr>
          <a:xfrm rot="5400000">
            <a:off x="1933213"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8" name="円/楕円 707"/>
          <p:cNvSpPr/>
          <p:nvPr/>
        </p:nvSpPr>
        <p:spPr>
          <a:xfrm>
            <a:off x="1546104"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2</a:t>
            </a:r>
            <a:endParaRPr kumimoji="1" lang="ja-JP" altLang="en-US" dirty="0"/>
          </a:p>
        </p:txBody>
      </p:sp>
      <p:cxnSp>
        <p:nvCxnSpPr>
          <p:cNvPr id="709" name="直線矢印コネクタ 708"/>
          <p:cNvCxnSpPr>
            <a:endCxn id="708" idx="0"/>
          </p:cNvCxnSpPr>
          <p:nvPr/>
        </p:nvCxnSpPr>
        <p:spPr>
          <a:xfrm rot="5400000">
            <a:off x="1488182"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0" name="円/楕円 709"/>
          <p:cNvSpPr/>
          <p:nvPr/>
        </p:nvSpPr>
        <p:spPr>
          <a:xfrm>
            <a:off x="1063987"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711" name="直線矢印コネクタ 710"/>
          <p:cNvCxnSpPr>
            <a:endCxn id="710" idx="0"/>
          </p:cNvCxnSpPr>
          <p:nvPr/>
        </p:nvCxnSpPr>
        <p:spPr>
          <a:xfrm rot="5400000">
            <a:off x="1006066"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7" name="直線矢印コネクタ 716"/>
          <p:cNvCxnSpPr/>
          <p:nvPr/>
        </p:nvCxnSpPr>
        <p:spPr>
          <a:xfrm>
            <a:off x="1249418"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8" name="直線矢印コネクタ 717"/>
          <p:cNvCxnSpPr/>
          <p:nvPr/>
        </p:nvCxnSpPr>
        <p:spPr>
          <a:xfrm>
            <a:off x="804387" y="3243690"/>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9" name="直線矢印コネクタ 718"/>
          <p:cNvCxnSpPr/>
          <p:nvPr/>
        </p:nvCxnSpPr>
        <p:spPr>
          <a:xfrm>
            <a:off x="1731534" y="3243690"/>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0" name="直線矢印コネクタ 719"/>
          <p:cNvCxnSpPr/>
          <p:nvPr/>
        </p:nvCxnSpPr>
        <p:spPr>
          <a:xfrm>
            <a:off x="2176564"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21" name="円/楕円 720"/>
          <p:cNvSpPr/>
          <p:nvPr/>
        </p:nvSpPr>
        <p:spPr>
          <a:xfrm>
            <a:off x="3882514"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722" name="直線矢印コネクタ 721"/>
          <p:cNvCxnSpPr>
            <a:endCxn id="721" idx="0"/>
          </p:cNvCxnSpPr>
          <p:nvPr/>
        </p:nvCxnSpPr>
        <p:spPr>
          <a:xfrm rot="5400000">
            <a:off x="3824593"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23" name="円/楕円 722"/>
          <p:cNvSpPr/>
          <p:nvPr/>
        </p:nvSpPr>
        <p:spPr>
          <a:xfrm>
            <a:off x="3400398"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endParaRPr kumimoji="1" lang="ja-JP" altLang="en-US"/>
          </a:p>
        </p:txBody>
      </p:sp>
      <p:cxnSp>
        <p:nvCxnSpPr>
          <p:cNvPr id="724" name="直線矢印コネクタ 723"/>
          <p:cNvCxnSpPr>
            <a:endCxn id="723" idx="0"/>
          </p:cNvCxnSpPr>
          <p:nvPr/>
        </p:nvCxnSpPr>
        <p:spPr>
          <a:xfrm rot="5400000">
            <a:off x="3342476"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25" name="円/楕円 724"/>
          <p:cNvSpPr/>
          <p:nvPr/>
        </p:nvSpPr>
        <p:spPr>
          <a:xfrm>
            <a:off x="2955367"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en-US" altLang="ja-JP" dirty="0" smtClean="0"/>
              <a:t>4</a:t>
            </a:r>
            <a:endParaRPr kumimoji="1" lang="ja-JP" altLang="en-US" dirty="0"/>
          </a:p>
        </p:txBody>
      </p:sp>
      <p:cxnSp>
        <p:nvCxnSpPr>
          <p:cNvPr id="726" name="直線矢印コネクタ 725"/>
          <p:cNvCxnSpPr>
            <a:endCxn id="725" idx="0"/>
          </p:cNvCxnSpPr>
          <p:nvPr/>
        </p:nvCxnSpPr>
        <p:spPr>
          <a:xfrm rot="5400000">
            <a:off x="2897445"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0" name="直線矢印コネクタ 729"/>
          <p:cNvCxnSpPr/>
          <p:nvPr/>
        </p:nvCxnSpPr>
        <p:spPr>
          <a:xfrm>
            <a:off x="2658681"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1" name="直線矢印コネクタ 730"/>
          <p:cNvCxnSpPr/>
          <p:nvPr/>
        </p:nvCxnSpPr>
        <p:spPr>
          <a:xfrm>
            <a:off x="3140797" y="3243690"/>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2" name="直線矢印コネクタ 731"/>
          <p:cNvCxnSpPr/>
          <p:nvPr/>
        </p:nvCxnSpPr>
        <p:spPr>
          <a:xfrm>
            <a:off x="3585828"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3" name="直線矢印コネクタ 732"/>
          <p:cNvCxnSpPr>
            <a:endCxn id="710" idx="1"/>
          </p:cNvCxnSpPr>
          <p:nvPr/>
        </p:nvCxnSpPr>
        <p:spPr>
          <a:xfrm rot="16200000" flipH="1">
            <a:off x="754133" y="3337811"/>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4" name="直線矢印コネクタ 733"/>
          <p:cNvCxnSpPr>
            <a:endCxn id="708" idx="1"/>
          </p:cNvCxnSpPr>
          <p:nvPr/>
        </p:nvCxnSpPr>
        <p:spPr>
          <a:xfrm rot="16200000" flipH="1">
            <a:off x="1217706" y="3319268"/>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5" name="直線矢印コネクタ 734"/>
          <p:cNvCxnSpPr>
            <a:endCxn id="706" idx="1"/>
          </p:cNvCxnSpPr>
          <p:nvPr/>
        </p:nvCxnSpPr>
        <p:spPr>
          <a:xfrm rot="16200000" flipH="1">
            <a:off x="1681280" y="3337810"/>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6" name="直線矢印コネクタ 735"/>
          <p:cNvCxnSpPr>
            <a:endCxn id="704" idx="1"/>
          </p:cNvCxnSpPr>
          <p:nvPr/>
        </p:nvCxnSpPr>
        <p:spPr>
          <a:xfrm rot="16200000" flipH="1">
            <a:off x="2144853" y="3319268"/>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7" name="直線矢印コネクタ 736"/>
          <p:cNvCxnSpPr>
            <a:endCxn id="725" idx="1"/>
          </p:cNvCxnSpPr>
          <p:nvPr/>
        </p:nvCxnSpPr>
        <p:spPr>
          <a:xfrm rot="16200000" flipH="1">
            <a:off x="2626969" y="3319268"/>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8" name="直線矢印コネクタ 737"/>
          <p:cNvCxnSpPr>
            <a:endCxn id="723" idx="1"/>
          </p:cNvCxnSpPr>
          <p:nvPr/>
        </p:nvCxnSpPr>
        <p:spPr>
          <a:xfrm rot="16200000" flipH="1">
            <a:off x="3090543" y="3337811"/>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9" name="直線矢印コネクタ 738"/>
          <p:cNvCxnSpPr>
            <a:endCxn id="721" idx="1"/>
          </p:cNvCxnSpPr>
          <p:nvPr/>
        </p:nvCxnSpPr>
        <p:spPr>
          <a:xfrm rot="16200000" flipH="1">
            <a:off x="3554116" y="3319268"/>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0" name="直線矢印コネクタ 739"/>
          <p:cNvCxnSpPr/>
          <p:nvPr/>
        </p:nvCxnSpPr>
        <p:spPr>
          <a:xfrm rot="5400000">
            <a:off x="561035"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1" name="直線矢印コネクタ 740"/>
          <p:cNvCxnSpPr/>
          <p:nvPr/>
        </p:nvCxnSpPr>
        <p:spPr>
          <a:xfrm rot="5400000">
            <a:off x="2415329"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2" name="直線矢印コネクタ 741"/>
          <p:cNvCxnSpPr/>
          <p:nvPr/>
        </p:nvCxnSpPr>
        <p:spPr>
          <a:xfrm rot="5400000">
            <a:off x="1933213"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3" name="直線矢印コネクタ 742"/>
          <p:cNvCxnSpPr/>
          <p:nvPr/>
        </p:nvCxnSpPr>
        <p:spPr>
          <a:xfrm rot="5400000">
            <a:off x="1488182"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4" name="直線矢印コネクタ 743"/>
          <p:cNvCxnSpPr/>
          <p:nvPr/>
        </p:nvCxnSpPr>
        <p:spPr>
          <a:xfrm rot="5400000">
            <a:off x="1006066"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5" name="直線矢印コネクタ 744"/>
          <p:cNvCxnSpPr/>
          <p:nvPr/>
        </p:nvCxnSpPr>
        <p:spPr>
          <a:xfrm>
            <a:off x="1249418"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6" name="直線矢印コネクタ 745"/>
          <p:cNvCxnSpPr/>
          <p:nvPr/>
        </p:nvCxnSpPr>
        <p:spPr>
          <a:xfrm>
            <a:off x="804387" y="374375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7" name="直線矢印コネクタ 746"/>
          <p:cNvCxnSpPr/>
          <p:nvPr/>
        </p:nvCxnSpPr>
        <p:spPr>
          <a:xfrm>
            <a:off x="1731534" y="374375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8" name="直線矢印コネクタ 747"/>
          <p:cNvCxnSpPr/>
          <p:nvPr/>
        </p:nvCxnSpPr>
        <p:spPr>
          <a:xfrm>
            <a:off x="2176564"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9" name="直線矢印コネクタ 748"/>
          <p:cNvCxnSpPr/>
          <p:nvPr/>
        </p:nvCxnSpPr>
        <p:spPr>
          <a:xfrm rot="5400000">
            <a:off x="3824593"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0" name="直線矢印コネクタ 749"/>
          <p:cNvCxnSpPr/>
          <p:nvPr/>
        </p:nvCxnSpPr>
        <p:spPr>
          <a:xfrm rot="5400000">
            <a:off x="3342476"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1" name="直線矢印コネクタ 750"/>
          <p:cNvCxnSpPr/>
          <p:nvPr/>
        </p:nvCxnSpPr>
        <p:spPr>
          <a:xfrm rot="5400000">
            <a:off x="2897445"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2" name="直線矢印コネクタ 751"/>
          <p:cNvCxnSpPr/>
          <p:nvPr/>
        </p:nvCxnSpPr>
        <p:spPr>
          <a:xfrm>
            <a:off x="2658681"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3" name="直線矢印コネクタ 752"/>
          <p:cNvCxnSpPr/>
          <p:nvPr/>
        </p:nvCxnSpPr>
        <p:spPr>
          <a:xfrm>
            <a:off x="3140797" y="374375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4" name="直線矢印コネクタ 753"/>
          <p:cNvCxnSpPr/>
          <p:nvPr/>
        </p:nvCxnSpPr>
        <p:spPr>
          <a:xfrm>
            <a:off x="3585828"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5" name="直線矢印コネクタ 754"/>
          <p:cNvCxnSpPr/>
          <p:nvPr/>
        </p:nvCxnSpPr>
        <p:spPr>
          <a:xfrm rot="16200000" flipH="1">
            <a:off x="754133" y="383787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6" name="直線矢印コネクタ 755"/>
          <p:cNvCxnSpPr/>
          <p:nvPr/>
        </p:nvCxnSpPr>
        <p:spPr>
          <a:xfrm rot="16200000" flipH="1">
            <a:off x="1217706" y="381933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7" name="直線矢印コネクタ 756"/>
          <p:cNvCxnSpPr/>
          <p:nvPr/>
        </p:nvCxnSpPr>
        <p:spPr>
          <a:xfrm rot="16200000" flipH="1">
            <a:off x="1681280" y="3837876"/>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8" name="直線矢印コネクタ 757"/>
          <p:cNvCxnSpPr/>
          <p:nvPr/>
        </p:nvCxnSpPr>
        <p:spPr>
          <a:xfrm rot="16200000" flipH="1">
            <a:off x="2144853" y="3819334"/>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9" name="直線矢印コネクタ 758"/>
          <p:cNvCxnSpPr/>
          <p:nvPr/>
        </p:nvCxnSpPr>
        <p:spPr>
          <a:xfrm rot="16200000" flipH="1">
            <a:off x="2626969" y="381933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0" name="直線矢印コネクタ 759"/>
          <p:cNvCxnSpPr/>
          <p:nvPr/>
        </p:nvCxnSpPr>
        <p:spPr>
          <a:xfrm rot="16200000" flipH="1">
            <a:off x="3090543" y="383787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1" name="直線矢印コネクタ 760"/>
          <p:cNvCxnSpPr/>
          <p:nvPr/>
        </p:nvCxnSpPr>
        <p:spPr>
          <a:xfrm rot="16200000" flipH="1">
            <a:off x="3554116" y="381933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62" name="テキスト ボックス 761"/>
          <p:cNvSpPr txBox="1"/>
          <p:nvPr/>
        </p:nvSpPr>
        <p:spPr>
          <a:xfrm>
            <a:off x="816786"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63" name="テキスト ボックス 762"/>
          <p:cNvSpPr txBox="1"/>
          <p:nvPr/>
        </p:nvSpPr>
        <p:spPr>
          <a:xfrm>
            <a:off x="1284304"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64" name="テキスト ボックス 763"/>
          <p:cNvSpPr txBox="1"/>
          <p:nvPr/>
        </p:nvSpPr>
        <p:spPr>
          <a:xfrm>
            <a:off x="1732585" y="78579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C</a:t>
            </a:r>
            <a:endParaRPr kumimoji="1" lang="ja-JP" altLang="en-US" dirty="0">
              <a:latin typeface="Courier New" pitchFamily="49" charset="0"/>
              <a:cs typeface="Courier New" pitchFamily="49" charset="0"/>
            </a:endParaRPr>
          </a:p>
        </p:txBody>
      </p:sp>
      <p:sp>
        <p:nvSpPr>
          <p:cNvPr id="765" name="テキスト ボックス 764"/>
          <p:cNvSpPr txBox="1"/>
          <p:nvPr/>
        </p:nvSpPr>
        <p:spPr>
          <a:xfrm>
            <a:off x="2191225" y="78579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G</a:t>
            </a:r>
            <a:endParaRPr kumimoji="1" lang="ja-JP" altLang="en-US" dirty="0">
              <a:latin typeface="Courier New" pitchFamily="49" charset="0"/>
              <a:cs typeface="Courier New" pitchFamily="49" charset="0"/>
            </a:endParaRPr>
          </a:p>
        </p:txBody>
      </p:sp>
      <p:sp>
        <p:nvSpPr>
          <p:cNvPr id="766" name="テキスト ボックス 765"/>
          <p:cNvSpPr txBox="1"/>
          <p:nvPr/>
        </p:nvSpPr>
        <p:spPr>
          <a:xfrm>
            <a:off x="2670581"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67" name="テキスト ボックス 766"/>
          <p:cNvSpPr txBox="1"/>
          <p:nvPr/>
        </p:nvSpPr>
        <p:spPr>
          <a:xfrm>
            <a:off x="3118862" y="78579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68" name="テキスト ボックス 767"/>
          <p:cNvSpPr txBox="1"/>
          <p:nvPr/>
        </p:nvSpPr>
        <p:spPr>
          <a:xfrm>
            <a:off x="3586382" y="78579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C</a:t>
            </a:r>
            <a:endParaRPr kumimoji="1" lang="ja-JP" altLang="en-US" dirty="0">
              <a:latin typeface="Courier New" pitchFamily="49" charset="0"/>
              <a:cs typeface="Courier New" pitchFamily="49" charset="0"/>
            </a:endParaRPr>
          </a:p>
        </p:txBody>
      </p:sp>
      <p:sp>
        <p:nvSpPr>
          <p:cNvPr id="769" name="テキスト ボックス 768"/>
          <p:cNvSpPr txBox="1"/>
          <p:nvPr/>
        </p:nvSpPr>
        <p:spPr>
          <a:xfrm>
            <a:off x="229220" y="1357298"/>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70" name="テキスト ボックス 769"/>
          <p:cNvSpPr txBox="1"/>
          <p:nvPr/>
        </p:nvSpPr>
        <p:spPr>
          <a:xfrm>
            <a:off x="238838" y="185736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71" name="テキスト ボックス 770"/>
          <p:cNvSpPr txBox="1"/>
          <p:nvPr/>
        </p:nvSpPr>
        <p:spPr>
          <a:xfrm>
            <a:off x="223301" y="2357430"/>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G</a:t>
            </a:r>
            <a:endParaRPr kumimoji="1" lang="ja-JP" altLang="en-US" dirty="0">
              <a:latin typeface="Courier New" pitchFamily="49" charset="0"/>
              <a:cs typeface="Courier New" pitchFamily="49" charset="0"/>
            </a:endParaRPr>
          </a:p>
        </p:txBody>
      </p:sp>
      <p:sp>
        <p:nvSpPr>
          <p:cNvPr id="772" name="テキスト ボックス 771"/>
          <p:cNvSpPr txBox="1"/>
          <p:nvPr/>
        </p:nvSpPr>
        <p:spPr>
          <a:xfrm>
            <a:off x="238838" y="2857496"/>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73" name="テキスト ボックス 772"/>
          <p:cNvSpPr txBox="1"/>
          <p:nvPr/>
        </p:nvSpPr>
        <p:spPr>
          <a:xfrm>
            <a:off x="238838" y="3429000"/>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74" name="テキスト ボックス 773"/>
          <p:cNvSpPr txBox="1"/>
          <p:nvPr/>
        </p:nvSpPr>
        <p:spPr>
          <a:xfrm>
            <a:off x="229220" y="3857628"/>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75" name="テキスト ボックス 774"/>
          <p:cNvSpPr txBox="1"/>
          <p:nvPr/>
        </p:nvSpPr>
        <p:spPr>
          <a:xfrm>
            <a:off x="238838" y="43576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cxnSp>
        <p:nvCxnSpPr>
          <p:cNvPr id="242" name="直線矢印コネクタ 241"/>
          <p:cNvCxnSpPr>
            <a:stCxn id="576" idx="5"/>
            <a:endCxn id="574" idx="1"/>
          </p:cNvCxnSpPr>
          <p:nvPr/>
        </p:nvCxnSpPr>
        <p:spPr>
          <a:xfrm rot="16200000" flipH="1">
            <a:off x="754133" y="1337547"/>
            <a:ext cx="360111"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6" name="直線矢印コネクタ 245"/>
          <p:cNvCxnSpPr>
            <a:stCxn id="702" idx="5"/>
            <a:endCxn id="648" idx="1"/>
          </p:cNvCxnSpPr>
          <p:nvPr/>
        </p:nvCxnSpPr>
        <p:spPr>
          <a:xfrm rot="16200000" flipH="1">
            <a:off x="756224" y="3837877"/>
            <a:ext cx="355929"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a:stCxn id="574" idx="5"/>
            <a:endCxn id="46" idx="1"/>
          </p:cNvCxnSpPr>
          <p:nvPr/>
        </p:nvCxnSpPr>
        <p:spPr>
          <a:xfrm rot="16200000" flipH="1">
            <a:off x="1219797" y="1819070"/>
            <a:ext cx="355929"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a:stCxn id="415" idx="5"/>
            <a:endCxn id="708" idx="1"/>
          </p:cNvCxnSpPr>
          <p:nvPr/>
        </p:nvCxnSpPr>
        <p:spPr>
          <a:xfrm rot="16200000" flipH="1">
            <a:off x="1218750" y="3320313"/>
            <a:ext cx="358020"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0" name="直線矢印コネクタ 259"/>
          <p:cNvCxnSpPr>
            <a:stCxn id="648" idx="5"/>
            <a:endCxn id="640" idx="1"/>
          </p:cNvCxnSpPr>
          <p:nvPr/>
        </p:nvCxnSpPr>
        <p:spPr>
          <a:xfrm rot="16200000" flipH="1">
            <a:off x="1217706" y="4319400"/>
            <a:ext cx="360111"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3" name="直線矢印コネクタ 262"/>
          <p:cNvCxnSpPr>
            <a:stCxn id="45" idx="5"/>
            <a:endCxn id="11" idx="1"/>
          </p:cNvCxnSpPr>
          <p:nvPr/>
        </p:nvCxnSpPr>
        <p:spPr>
          <a:xfrm rot="16200000" flipH="1">
            <a:off x="2144853" y="2319136"/>
            <a:ext cx="360111" cy="35099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6" name="直線矢印コネクタ 265"/>
          <p:cNvCxnSpPr>
            <a:stCxn id="568" idx="5"/>
            <a:endCxn id="273" idx="1"/>
          </p:cNvCxnSpPr>
          <p:nvPr/>
        </p:nvCxnSpPr>
        <p:spPr>
          <a:xfrm rot="16200000" flipH="1">
            <a:off x="2629060" y="1819070"/>
            <a:ext cx="355929"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9" name="直線矢印コネクタ 268"/>
          <p:cNvCxnSpPr>
            <a:stCxn id="409" idx="5"/>
            <a:endCxn id="725" idx="1"/>
          </p:cNvCxnSpPr>
          <p:nvPr/>
        </p:nvCxnSpPr>
        <p:spPr>
          <a:xfrm rot="16200000" flipH="1">
            <a:off x="2628014" y="3320313"/>
            <a:ext cx="358020"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8" name="直線矢印コネクタ 277"/>
          <p:cNvCxnSpPr>
            <a:stCxn id="645" idx="5"/>
            <a:endCxn id="657" idx="1"/>
          </p:cNvCxnSpPr>
          <p:nvPr/>
        </p:nvCxnSpPr>
        <p:spPr>
          <a:xfrm rot="16200000" flipH="1">
            <a:off x="2626969" y="4319400"/>
            <a:ext cx="360111"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1" name="直線矢印コネクタ 280"/>
          <p:cNvCxnSpPr>
            <a:stCxn id="725" idx="5"/>
            <a:endCxn id="660" idx="1"/>
          </p:cNvCxnSpPr>
          <p:nvPr/>
        </p:nvCxnSpPr>
        <p:spPr>
          <a:xfrm rot="16200000" flipH="1">
            <a:off x="3092634" y="3837877"/>
            <a:ext cx="355929"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5" name="直線矢印コネクタ 284"/>
          <p:cNvCxnSpPr>
            <a:stCxn id="11" idx="5"/>
            <a:endCxn id="430" idx="1"/>
          </p:cNvCxnSpPr>
          <p:nvPr/>
        </p:nvCxnSpPr>
        <p:spPr>
          <a:xfrm rot="16200000" flipH="1">
            <a:off x="2628014" y="2820248"/>
            <a:ext cx="358020"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8" name="直線矢印コネクタ 287"/>
          <p:cNvCxnSpPr>
            <a:stCxn id="35" idx="5"/>
            <a:endCxn id="413" idx="1"/>
          </p:cNvCxnSpPr>
          <p:nvPr/>
        </p:nvCxnSpPr>
        <p:spPr>
          <a:xfrm rot="16200000" flipH="1">
            <a:off x="1218750" y="2820248"/>
            <a:ext cx="358020"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1" name="直線矢印コネクタ 290"/>
          <p:cNvCxnSpPr>
            <a:stCxn id="593" idx="5"/>
            <a:endCxn id="587" idx="1"/>
          </p:cNvCxnSpPr>
          <p:nvPr/>
        </p:nvCxnSpPr>
        <p:spPr>
          <a:xfrm rot="16200000" flipH="1">
            <a:off x="3090543" y="1337547"/>
            <a:ext cx="360111"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5" name="直線矢印コネクタ 294"/>
          <p:cNvCxnSpPr>
            <a:stCxn id="46" idx="6"/>
            <a:endCxn id="45" idx="2"/>
          </p:cNvCxnSpPr>
          <p:nvPr/>
        </p:nvCxnSpPr>
        <p:spPr>
          <a:xfrm>
            <a:off x="1731534" y="2243557"/>
            <a:ext cx="259602"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98" name="直線矢印コネクタ 297"/>
          <p:cNvCxnSpPr>
            <a:stCxn id="430" idx="4"/>
            <a:endCxn id="725" idx="0"/>
          </p:cNvCxnSpPr>
          <p:nvPr/>
        </p:nvCxnSpPr>
        <p:spPr>
          <a:xfrm rot="5400000">
            <a:off x="2898490" y="3495874"/>
            <a:ext cx="299184"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01" name="直線矢印コネクタ 300"/>
          <p:cNvCxnSpPr>
            <a:stCxn id="11" idx="4"/>
            <a:endCxn id="409" idx="0"/>
          </p:cNvCxnSpPr>
          <p:nvPr/>
        </p:nvCxnSpPr>
        <p:spPr>
          <a:xfrm rot="5400000">
            <a:off x="2416374" y="2995808"/>
            <a:ext cx="299184"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04" name="直線矢印コネクタ 303"/>
          <p:cNvCxnSpPr>
            <a:stCxn id="660" idx="5"/>
            <a:endCxn id="653" idx="1"/>
          </p:cNvCxnSpPr>
          <p:nvPr/>
        </p:nvCxnSpPr>
        <p:spPr>
          <a:xfrm rot="16200000" flipH="1">
            <a:off x="3554116" y="4319400"/>
            <a:ext cx="360111" cy="350999"/>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07" name="直線矢印コネクタ 306"/>
          <p:cNvCxnSpPr>
            <a:stCxn id="660" idx="4"/>
            <a:endCxn id="655" idx="0"/>
          </p:cNvCxnSpPr>
          <p:nvPr/>
        </p:nvCxnSpPr>
        <p:spPr>
          <a:xfrm rot="5400000">
            <a:off x="3342476" y="4494960"/>
            <a:ext cx="301275"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0" name="直線矢印コネクタ 309"/>
          <p:cNvCxnSpPr>
            <a:stCxn id="660" idx="6"/>
            <a:endCxn id="659" idx="2"/>
          </p:cNvCxnSpPr>
          <p:nvPr/>
        </p:nvCxnSpPr>
        <p:spPr>
          <a:xfrm>
            <a:off x="3585828" y="4243821"/>
            <a:ext cx="296687"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3" name="直線矢印コネクタ 312"/>
          <p:cNvCxnSpPr>
            <a:stCxn id="659" idx="4"/>
            <a:endCxn id="653" idx="0"/>
          </p:cNvCxnSpPr>
          <p:nvPr/>
        </p:nvCxnSpPr>
        <p:spPr>
          <a:xfrm rot="5400000">
            <a:off x="3824593" y="4494960"/>
            <a:ext cx="301275"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6" name="直線矢印コネクタ 315"/>
          <p:cNvCxnSpPr>
            <a:stCxn id="655" idx="6"/>
            <a:endCxn id="653" idx="2"/>
          </p:cNvCxnSpPr>
          <p:nvPr/>
        </p:nvCxnSpPr>
        <p:spPr>
          <a:xfrm>
            <a:off x="3585828" y="4745978"/>
            <a:ext cx="296687"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64" name="テキスト ボックス 263"/>
          <p:cNvSpPr txBox="1"/>
          <p:nvPr/>
        </p:nvSpPr>
        <p:spPr>
          <a:xfrm>
            <a:off x="4277903" y="1142984"/>
            <a:ext cx="4286280" cy="2308324"/>
          </a:xfrm>
          <a:prstGeom prst="rect">
            <a:avLst/>
          </a:prstGeom>
          <a:noFill/>
        </p:spPr>
        <p:txBody>
          <a:bodyPr wrap="square" rtlCol="0">
            <a:spAutoFit/>
          </a:bodyPr>
          <a:lstStyle/>
          <a:p>
            <a:pPr marL="228600" indent="-228600">
              <a:buFont typeface="+mj-lt"/>
              <a:buAutoNum type="arabicPeriod"/>
            </a:pPr>
            <a:r>
              <a:rPr kumimoji="1" lang="ja-JP" altLang="en-US" dirty="0" smtClean="0">
                <a:latin typeface="メイリオ" pitchFamily="50" charset="-128"/>
                <a:ea typeface="メイリオ" pitchFamily="50" charset="-128"/>
                <a:cs typeface="メイリオ" pitchFamily="50" charset="-128"/>
              </a:rPr>
              <a:t>二つの塩基配列を比べ一致している部分の斜線に点数を与える。</a:t>
            </a:r>
            <a:endParaRPr kumimoji="1" lang="en-US" altLang="ja-JP" dirty="0" smtClean="0">
              <a:latin typeface="メイリオ" pitchFamily="50" charset="-128"/>
              <a:ea typeface="メイリオ" pitchFamily="50" charset="-128"/>
              <a:cs typeface="メイリオ" pitchFamily="50" charset="-128"/>
            </a:endParaRPr>
          </a:p>
          <a:p>
            <a:pPr marL="228600" indent="-228600">
              <a:buFont typeface="+mj-lt"/>
              <a:buAutoNum type="arabicPeriod"/>
            </a:pPr>
            <a:r>
              <a:rPr lang="ja-JP" altLang="en-US" dirty="0" smtClean="0">
                <a:latin typeface="メイリオ" pitchFamily="50" charset="-128"/>
                <a:ea typeface="メイリオ" pitchFamily="50" charset="-128"/>
                <a:cs typeface="メイリオ" pitchFamily="50" charset="-128"/>
              </a:rPr>
              <a:t>各頂点で獲得しうる最大の点数を計算する。</a:t>
            </a:r>
            <a:endParaRPr lang="en-US" altLang="ja-JP" dirty="0" smtClean="0">
              <a:latin typeface="メイリオ" pitchFamily="50" charset="-128"/>
              <a:ea typeface="メイリオ" pitchFamily="50" charset="-128"/>
              <a:cs typeface="メイリオ" pitchFamily="50" charset="-128"/>
            </a:endParaRPr>
          </a:p>
          <a:p>
            <a:pPr marL="228600" indent="-228600">
              <a:buFont typeface="+mj-lt"/>
              <a:buAutoNum type="arabicPeriod"/>
            </a:pPr>
            <a:r>
              <a:rPr kumimoji="1" lang="ja-JP" altLang="en-US" dirty="0" smtClean="0">
                <a:latin typeface="メイリオ" pitchFamily="50" charset="-128"/>
                <a:ea typeface="メイリオ" pitchFamily="50" charset="-128"/>
                <a:cs typeface="メイリオ" pitchFamily="50" charset="-128"/>
              </a:rPr>
              <a:t>最大の点数を獲得することのできる道筋を選ぶ。</a:t>
            </a:r>
            <a:endParaRPr kumimoji="1" lang="en-US" altLang="ja-JP" dirty="0" smtClean="0">
              <a:latin typeface="メイリオ" pitchFamily="50" charset="-128"/>
              <a:ea typeface="メイリオ" pitchFamily="50" charset="-128"/>
              <a:cs typeface="メイリオ" pitchFamily="50" charset="-128"/>
            </a:endParaRPr>
          </a:p>
          <a:p>
            <a:pPr marL="228600" indent="-228600">
              <a:buFont typeface="+mj-lt"/>
              <a:buAutoNum type="arabicPeriod"/>
            </a:pPr>
            <a:r>
              <a:rPr lang="ja-JP" altLang="en-US" dirty="0" smtClean="0">
                <a:latin typeface="メイリオ" pitchFamily="50" charset="-128"/>
                <a:ea typeface="メイリオ" pitchFamily="50" charset="-128"/>
                <a:cs typeface="メイリオ" pitchFamily="50" charset="-128"/>
              </a:rPr>
              <a:t>選んだ道筋をもとにアライメントを作成する。</a:t>
            </a:r>
            <a:endParaRPr kumimoji="1" lang="en-US" altLang="ja-JP" dirty="0" smtClean="0">
              <a:latin typeface="メイリオ" pitchFamily="50" charset="-128"/>
              <a:ea typeface="メイリオ" pitchFamily="50" charset="-128"/>
              <a:cs typeface="メイリオ" pitchFamily="50" charset="-128"/>
            </a:endParaRPr>
          </a:p>
        </p:txBody>
      </p:sp>
      <p:sp>
        <p:nvSpPr>
          <p:cNvPr id="265" name="テキスト ボックス 264"/>
          <p:cNvSpPr txBox="1"/>
          <p:nvPr/>
        </p:nvSpPr>
        <p:spPr>
          <a:xfrm>
            <a:off x="5267044" y="3929066"/>
            <a:ext cx="2439882" cy="1077218"/>
          </a:xfrm>
          <a:prstGeom prst="rect">
            <a:avLst/>
          </a:prstGeom>
          <a:noFill/>
        </p:spPr>
        <p:txBody>
          <a:bodyPr wrap="square" rtlCol="0">
            <a:spAutoFit/>
          </a:bodyPr>
          <a:lstStyle/>
          <a:p>
            <a:r>
              <a:rPr kumimoji="1" lang="en-US" altLang="ja-JP" sz="3200" dirty="0" smtClean="0">
                <a:latin typeface="Courier New" pitchFamily="49" charset="0"/>
                <a:cs typeface="Courier New" pitchFamily="49" charset="0"/>
              </a:rPr>
              <a:t>ATCGT-AC</a:t>
            </a:r>
          </a:p>
          <a:p>
            <a:r>
              <a:rPr lang="en-US" altLang="ja-JP" sz="3200" dirty="0" smtClean="0">
                <a:latin typeface="Courier New" pitchFamily="49" charset="0"/>
                <a:cs typeface="Courier New" pitchFamily="49" charset="0"/>
              </a:rPr>
              <a:t>AT-GTTAT</a:t>
            </a:r>
            <a:endParaRPr kumimoji="1" lang="ja-JP" altLang="en-US" sz="3200" dirty="0">
              <a:latin typeface="Courier New" pitchFamily="49"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53">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60">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25">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57">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30">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3">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87">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40">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48">
                                            <p:txEl>
                                              <p:pRg st="0" end="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02">
                                            <p:txEl>
                                              <p:pRg st="0" end="0"/>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15">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8">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13">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xEl>
                                              <p:pRg st="0" end="0"/>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74">
                                            <p:txEl>
                                              <p:pRg st="0" end="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6">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5">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xEl>
                                              <p:pRg st="0" end="0"/>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9">
                                            <p:txEl>
                                              <p:pRg st="0" end="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6">
                                            <p:txEl>
                                              <p:pRg st="0" end="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93">
                                            <p:txEl>
                                              <p:pRg st="0" end="0"/>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87">
                                            <p:txEl>
                                              <p:pRg st="0" end="0"/>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8">
                                            <p:txEl>
                                              <p:pRg st="0" end="0"/>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45">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29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9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0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1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1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1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0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07"/>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5033599" y="714357"/>
            <a:ext cx="3877985" cy="830997"/>
          </a:xfrm>
          <a:prstGeom prst="rect">
            <a:avLst/>
          </a:prstGeom>
          <a:noFill/>
        </p:spPr>
        <p:txBody>
          <a:bodyPr wrap="none" rtlCol="0">
            <a:spAutoFit/>
          </a:bodyPr>
          <a:lstStyle/>
          <a:p>
            <a:r>
              <a:rPr kumimoji="1" lang="ja-JP" altLang="en-US" sz="2400" dirty="0" smtClean="0">
                <a:latin typeface="メイリオ" pitchFamily="50" charset="-128"/>
                <a:ea typeface="メイリオ" pitchFamily="50" charset="-128"/>
                <a:cs typeface="メイリオ" pitchFamily="50" charset="-128"/>
              </a:rPr>
              <a:t>グローバルアライメントと</a:t>
            </a:r>
            <a:endParaRPr kumimoji="1" lang="en-US" altLang="ja-JP" sz="2400" dirty="0" smtClean="0">
              <a:latin typeface="メイリオ" pitchFamily="50" charset="-128"/>
              <a:ea typeface="メイリオ" pitchFamily="50" charset="-128"/>
              <a:cs typeface="メイリオ" pitchFamily="50" charset="-128"/>
            </a:endParaRPr>
          </a:p>
          <a:p>
            <a:r>
              <a:rPr kumimoji="1" lang="ja-JP" altLang="en-US" sz="2400" dirty="0" smtClean="0">
                <a:latin typeface="メイリオ" pitchFamily="50" charset="-128"/>
                <a:ea typeface="メイリオ" pitchFamily="50" charset="-128"/>
                <a:cs typeface="メイリオ" pitchFamily="50" charset="-128"/>
              </a:rPr>
              <a:t>ローカルアライメント</a:t>
            </a:r>
            <a:endParaRPr kumimoji="1" lang="ja-JP" altLang="en-US" sz="2400" dirty="0">
              <a:latin typeface="メイリオ" pitchFamily="50" charset="-128"/>
              <a:ea typeface="メイリオ" pitchFamily="50" charset="-128"/>
              <a:cs typeface="メイリオ" pitchFamily="50" charset="-128"/>
            </a:endParaRPr>
          </a:p>
        </p:txBody>
      </p:sp>
      <p:sp>
        <p:nvSpPr>
          <p:cNvPr id="3" name="円/楕円 2"/>
          <p:cNvSpPr/>
          <p:nvPr/>
        </p:nvSpPr>
        <p:spPr>
          <a:xfrm>
            <a:off x="1011090"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0</a:t>
            </a:r>
            <a:endParaRPr kumimoji="1" lang="ja-JP" altLang="en-US" dirty="0"/>
          </a:p>
        </p:txBody>
      </p:sp>
      <p:cxnSp>
        <p:nvCxnSpPr>
          <p:cNvPr id="7" name="直線矢印コネクタ 6"/>
          <p:cNvCxnSpPr>
            <a:stCxn id="43" idx="4"/>
            <a:endCxn id="3" idx="0"/>
          </p:cNvCxnSpPr>
          <p:nvPr/>
        </p:nvCxnSpPr>
        <p:spPr>
          <a:xfrm rot="5400000">
            <a:off x="953168"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円/楕円 10"/>
          <p:cNvSpPr/>
          <p:nvPr/>
        </p:nvSpPr>
        <p:spPr>
          <a:xfrm>
            <a:off x="2865384"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15" name="直線矢印コネクタ 14"/>
          <p:cNvCxnSpPr>
            <a:stCxn id="44" idx="4"/>
            <a:endCxn id="11" idx="0"/>
          </p:cNvCxnSpPr>
          <p:nvPr/>
        </p:nvCxnSpPr>
        <p:spPr>
          <a:xfrm rot="5400000">
            <a:off x="2807462"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円/楕円 18"/>
          <p:cNvSpPr/>
          <p:nvPr/>
        </p:nvSpPr>
        <p:spPr>
          <a:xfrm>
            <a:off x="2383268"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2</a:t>
            </a:r>
            <a:endParaRPr kumimoji="1" lang="ja-JP" altLang="en-US" dirty="0"/>
          </a:p>
        </p:txBody>
      </p:sp>
      <p:cxnSp>
        <p:nvCxnSpPr>
          <p:cNvPr id="23" name="直線矢印コネクタ 22"/>
          <p:cNvCxnSpPr>
            <a:stCxn id="45" idx="4"/>
            <a:endCxn id="19" idx="0"/>
          </p:cNvCxnSpPr>
          <p:nvPr/>
        </p:nvCxnSpPr>
        <p:spPr>
          <a:xfrm rot="5400000">
            <a:off x="2325346"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円/楕円 26"/>
          <p:cNvSpPr/>
          <p:nvPr/>
        </p:nvSpPr>
        <p:spPr>
          <a:xfrm>
            <a:off x="1938237"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31" name="直線矢印コネクタ 30"/>
          <p:cNvCxnSpPr>
            <a:stCxn id="46" idx="4"/>
            <a:endCxn id="27" idx="0"/>
          </p:cNvCxnSpPr>
          <p:nvPr/>
        </p:nvCxnSpPr>
        <p:spPr>
          <a:xfrm rot="5400000">
            <a:off x="1880315"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円/楕円 34"/>
          <p:cNvSpPr/>
          <p:nvPr/>
        </p:nvSpPr>
        <p:spPr>
          <a:xfrm>
            <a:off x="1456120"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39" name="直線矢印コネクタ 38"/>
          <p:cNvCxnSpPr>
            <a:stCxn id="47" idx="4"/>
            <a:endCxn id="35" idx="0"/>
          </p:cNvCxnSpPr>
          <p:nvPr/>
        </p:nvCxnSpPr>
        <p:spPr>
          <a:xfrm rot="5400000">
            <a:off x="1398199"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円/楕円 42"/>
          <p:cNvSpPr/>
          <p:nvPr/>
        </p:nvSpPr>
        <p:spPr>
          <a:xfrm>
            <a:off x="1011090"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44" name="円/楕円 43"/>
          <p:cNvSpPr/>
          <p:nvPr/>
        </p:nvSpPr>
        <p:spPr>
          <a:xfrm>
            <a:off x="2865384"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2</a:t>
            </a:r>
            <a:endParaRPr kumimoji="1" lang="ja-JP" altLang="en-US" dirty="0"/>
          </a:p>
        </p:txBody>
      </p:sp>
      <p:sp>
        <p:nvSpPr>
          <p:cNvPr id="45" name="円/楕円 44"/>
          <p:cNvSpPr/>
          <p:nvPr/>
        </p:nvSpPr>
        <p:spPr>
          <a:xfrm>
            <a:off x="2383268"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2</a:t>
            </a:r>
            <a:endParaRPr kumimoji="1" lang="ja-JP" altLang="en-US" dirty="0"/>
          </a:p>
        </p:txBody>
      </p:sp>
      <p:sp>
        <p:nvSpPr>
          <p:cNvPr id="46" name="円/楕円 45"/>
          <p:cNvSpPr/>
          <p:nvPr/>
        </p:nvSpPr>
        <p:spPr>
          <a:xfrm>
            <a:off x="1938237"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47" name="円/楕円 46"/>
          <p:cNvSpPr/>
          <p:nvPr/>
        </p:nvSpPr>
        <p:spPr>
          <a:xfrm>
            <a:off x="1456120"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48" name="直線矢印コネクタ 47"/>
          <p:cNvCxnSpPr>
            <a:stCxn id="47" idx="6"/>
            <a:endCxn id="46" idx="2"/>
          </p:cNvCxnSpPr>
          <p:nvPr/>
        </p:nvCxnSpPr>
        <p:spPr>
          <a:xfrm>
            <a:off x="1641551"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a:stCxn id="43" idx="6"/>
            <a:endCxn id="47" idx="2"/>
          </p:cNvCxnSpPr>
          <p:nvPr/>
        </p:nvCxnSpPr>
        <p:spPr>
          <a:xfrm>
            <a:off x="1196520" y="224355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a:stCxn id="46" idx="6"/>
            <a:endCxn id="45" idx="2"/>
          </p:cNvCxnSpPr>
          <p:nvPr/>
        </p:nvCxnSpPr>
        <p:spPr>
          <a:xfrm>
            <a:off x="2123667" y="224355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stCxn id="45" idx="6"/>
            <a:endCxn id="44" idx="2"/>
          </p:cNvCxnSpPr>
          <p:nvPr/>
        </p:nvCxnSpPr>
        <p:spPr>
          <a:xfrm>
            <a:off x="2568697"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9" name="円/楕円 238"/>
          <p:cNvSpPr/>
          <p:nvPr/>
        </p:nvSpPr>
        <p:spPr>
          <a:xfrm>
            <a:off x="4274647"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243" name="直線矢印コネクタ 242"/>
          <p:cNvCxnSpPr>
            <a:stCxn id="271" idx="4"/>
            <a:endCxn id="239" idx="0"/>
          </p:cNvCxnSpPr>
          <p:nvPr/>
        </p:nvCxnSpPr>
        <p:spPr>
          <a:xfrm rot="5400000">
            <a:off x="4216726"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7" name="円/楕円 246"/>
          <p:cNvSpPr/>
          <p:nvPr/>
        </p:nvSpPr>
        <p:spPr>
          <a:xfrm>
            <a:off x="3792531"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251" name="直線矢印コネクタ 250"/>
          <p:cNvCxnSpPr>
            <a:stCxn id="272" idx="4"/>
            <a:endCxn id="247" idx="0"/>
          </p:cNvCxnSpPr>
          <p:nvPr/>
        </p:nvCxnSpPr>
        <p:spPr>
          <a:xfrm rot="5400000">
            <a:off x="3734609"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5" name="円/楕円 254"/>
          <p:cNvSpPr/>
          <p:nvPr/>
        </p:nvSpPr>
        <p:spPr>
          <a:xfrm>
            <a:off x="3347500" y="2645273"/>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3</a:t>
            </a:r>
            <a:endParaRPr kumimoji="1" lang="ja-JP" altLang="en-US" dirty="0"/>
          </a:p>
        </p:txBody>
      </p:sp>
      <p:cxnSp>
        <p:nvCxnSpPr>
          <p:cNvPr id="259" name="直線矢印コネクタ 258"/>
          <p:cNvCxnSpPr>
            <a:stCxn id="273" idx="4"/>
            <a:endCxn id="255" idx="0"/>
          </p:cNvCxnSpPr>
          <p:nvPr/>
        </p:nvCxnSpPr>
        <p:spPr>
          <a:xfrm rot="5400000">
            <a:off x="3289578" y="2494670"/>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1" name="円/楕円 270"/>
          <p:cNvSpPr/>
          <p:nvPr/>
        </p:nvSpPr>
        <p:spPr>
          <a:xfrm>
            <a:off x="4274647"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2</a:t>
            </a:r>
            <a:endParaRPr kumimoji="1" lang="ja-JP" altLang="en-US" dirty="0"/>
          </a:p>
        </p:txBody>
      </p:sp>
      <p:sp>
        <p:nvSpPr>
          <p:cNvPr id="272" name="円/楕円 271"/>
          <p:cNvSpPr/>
          <p:nvPr/>
        </p:nvSpPr>
        <p:spPr>
          <a:xfrm>
            <a:off x="3792531"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273" name="円/楕円 272"/>
          <p:cNvSpPr/>
          <p:nvPr/>
        </p:nvSpPr>
        <p:spPr>
          <a:xfrm>
            <a:off x="3347500" y="2143116"/>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275" name="直線矢印コネクタ 274"/>
          <p:cNvCxnSpPr>
            <a:endCxn id="273" idx="2"/>
          </p:cNvCxnSpPr>
          <p:nvPr/>
        </p:nvCxnSpPr>
        <p:spPr>
          <a:xfrm>
            <a:off x="3050814"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6" name="直線矢印コネクタ 275"/>
          <p:cNvCxnSpPr>
            <a:stCxn id="273" idx="6"/>
            <a:endCxn id="272" idx="2"/>
          </p:cNvCxnSpPr>
          <p:nvPr/>
        </p:nvCxnSpPr>
        <p:spPr>
          <a:xfrm>
            <a:off x="3532930" y="224355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7" name="直線矢印コネクタ 276"/>
          <p:cNvCxnSpPr>
            <a:stCxn id="272" idx="6"/>
            <a:endCxn id="271" idx="2"/>
          </p:cNvCxnSpPr>
          <p:nvPr/>
        </p:nvCxnSpPr>
        <p:spPr>
          <a:xfrm>
            <a:off x="3977961" y="224355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3" name="直線矢印コネクタ 382"/>
          <p:cNvCxnSpPr>
            <a:stCxn id="43" idx="5"/>
            <a:endCxn id="35" idx="1"/>
          </p:cNvCxnSpPr>
          <p:nvPr/>
        </p:nvCxnSpPr>
        <p:spPr>
          <a:xfrm rot="16200000" flipH="1">
            <a:off x="1146266" y="2337679"/>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9" name="直線矢印コネクタ 388"/>
          <p:cNvCxnSpPr>
            <a:stCxn id="47" idx="5"/>
            <a:endCxn id="27" idx="1"/>
          </p:cNvCxnSpPr>
          <p:nvPr/>
        </p:nvCxnSpPr>
        <p:spPr>
          <a:xfrm rot="16200000" flipH="1">
            <a:off x="1609839" y="2319136"/>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2" name="直線矢印コネクタ 391"/>
          <p:cNvCxnSpPr>
            <a:stCxn id="46" idx="5"/>
            <a:endCxn id="19" idx="1"/>
          </p:cNvCxnSpPr>
          <p:nvPr/>
        </p:nvCxnSpPr>
        <p:spPr>
          <a:xfrm rot="16200000" flipH="1">
            <a:off x="2073413" y="2337678"/>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5" name="直線矢印コネクタ 394"/>
          <p:cNvCxnSpPr>
            <a:stCxn id="45" idx="5"/>
            <a:endCxn id="11" idx="1"/>
          </p:cNvCxnSpPr>
          <p:nvPr/>
        </p:nvCxnSpPr>
        <p:spPr>
          <a:xfrm rot="16200000" flipH="1">
            <a:off x="2536986" y="2319136"/>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8" name="直線矢印コネクタ 397"/>
          <p:cNvCxnSpPr>
            <a:stCxn id="44" idx="5"/>
            <a:endCxn id="255" idx="1"/>
          </p:cNvCxnSpPr>
          <p:nvPr/>
        </p:nvCxnSpPr>
        <p:spPr>
          <a:xfrm rot="16200000" flipH="1">
            <a:off x="3019102" y="2319136"/>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1" name="直線矢印コネクタ 400"/>
          <p:cNvCxnSpPr>
            <a:stCxn id="273" idx="5"/>
            <a:endCxn id="247" idx="1"/>
          </p:cNvCxnSpPr>
          <p:nvPr/>
        </p:nvCxnSpPr>
        <p:spPr>
          <a:xfrm rot="16200000" flipH="1">
            <a:off x="3482676" y="2337679"/>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4" name="直線矢印コネクタ 403"/>
          <p:cNvCxnSpPr>
            <a:stCxn id="272" idx="5"/>
            <a:endCxn id="239" idx="1"/>
          </p:cNvCxnSpPr>
          <p:nvPr/>
        </p:nvCxnSpPr>
        <p:spPr>
          <a:xfrm rot="16200000" flipH="1">
            <a:off x="3946249" y="2319136"/>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7" name="円/楕円 406"/>
          <p:cNvSpPr/>
          <p:nvPr/>
        </p:nvSpPr>
        <p:spPr>
          <a:xfrm>
            <a:off x="1011090"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408" name="直線矢印コネクタ 407"/>
          <p:cNvCxnSpPr>
            <a:endCxn id="407" idx="0"/>
          </p:cNvCxnSpPr>
          <p:nvPr/>
        </p:nvCxnSpPr>
        <p:spPr>
          <a:xfrm rot="5400000">
            <a:off x="953168"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9" name="円/楕円 408"/>
          <p:cNvSpPr/>
          <p:nvPr/>
        </p:nvSpPr>
        <p:spPr>
          <a:xfrm>
            <a:off x="2865384"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3</a:t>
            </a:r>
            <a:endParaRPr kumimoji="1" lang="ja-JP" altLang="en-US" dirty="0"/>
          </a:p>
        </p:txBody>
      </p:sp>
      <p:cxnSp>
        <p:nvCxnSpPr>
          <p:cNvPr id="410" name="直線矢印コネクタ 409"/>
          <p:cNvCxnSpPr>
            <a:endCxn id="409" idx="0"/>
          </p:cNvCxnSpPr>
          <p:nvPr/>
        </p:nvCxnSpPr>
        <p:spPr>
          <a:xfrm rot="5400000">
            <a:off x="2807462"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1" name="円/楕円 410"/>
          <p:cNvSpPr/>
          <p:nvPr/>
        </p:nvSpPr>
        <p:spPr>
          <a:xfrm>
            <a:off x="2383268"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412" name="直線矢印コネクタ 411"/>
          <p:cNvCxnSpPr>
            <a:endCxn id="411" idx="0"/>
          </p:cNvCxnSpPr>
          <p:nvPr/>
        </p:nvCxnSpPr>
        <p:spPr>
          <a:xfrm rot="5400000">
            <a:off x="2325346"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3" name="円/楕円 412"/>
          <p:cNvSpPr/>
          <p:nvPr/>
        </p:nvSpPr>
        <p:spPr>
          <a:xfrm>
            <a:off x="1938237"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414" name="直線矢印コネクタ 413"/>
          <p:cNvCxnSpPr>
            <a:endCxn id="413" idx="0"/>
          </p:cNvCxnSpPr>
          <p:nvPr/>
        </p:nvCxnSpPr>
        <p:spPr>
          <a:xfrm rot="5400000">
            <a:off x="1880315"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5" name="円/楕円 414"/>
          <p:cNvSpPr/>
          <p:nvPr/>
        </p:nvSpPr>
        <p:spPr>
          <a:xfrm>
            <a:off x="1456120"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1</a:t>
            </a:r>
            <a:endParaRPr kumimoji="1" lang="ja-JP" altLang="en-US" dirty="0"/>
          </a:p>
        </p:txBody>
      </p:sp>
      <p:cxnSp>
        <p:nvCxnSpPr>
          <p:cNvPr id="416" name="直線矢印コネクタ 415"/>
          <p:cNvCxnSpPr>
            <a:endCxn id="415" idx="0"/>
          </p:cNvCxnSpPr>
          <p:nvPr/>
        </p:nvCxnSpPr>
        <p:spPr>
          <a:xfrm rot="5400000">
            <a:off x="1398199"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2" name="直線矢印コネクタ 421"/>
          <p:cNvCxnSpPr/>
          <p:nvPr/>
        </p:nvCxnSpPr>
        <p:spPr>
          <a:xfrm>
            <a:off x="1641551"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3" name="直線矢印コネクタ 422"/>
          <p:cNvCxnSpPr/>
          <p:nvPr/>
        </p:nvCxnSpPr>
        <p:spPr>
          <a:xfrm>
            <a:off x="1196520" y="2743624"/>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4" name="直線矢印コネクタ 423"/>
          <p:cNvCxnSpPr/>
          <p:nvPr/>
        </p:nvCxnSpPr>
        <p:spPr>
          <a:xfrm>
            <a:off x="2123667" y="2743624"/>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5" name="直線矢印コネクタ 424"/>
          <p:cNvCxnSpPr/>
          <p:nvPr/>
        </p:nvCxnSpPr>
        <p:spPr>
          <a:xfrm>
            <a:off x="2568697"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6" name="円/楕円 425"/>
          <p:cNvSpPr/>
          <p:nvPr/>
        </p:nvSpPr>
        <p:spPr>
          <a:xfrm>
            <a:off x="4274647"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427" name="直線矢印コネクタ 426"/>
          <p:cNvCxnSpPr>
            <a:endCxn id="426" idx="0"/>
          </p:cNvCxnSpPr>
          <p:nvPr/>
        </p:nvCxnSpPr>
        <p:spPr>
          <a:xfrm rot="5400000">
            <a:off x="4216726"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8" name="円/楕円 427"/>
          <p:cNvSpPr/>
          <p:nvPr/>
        </p:nvSpPr>
        <p:spPr>
          <a:xfrm>
            <a:off x="3792531"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429" name="直線矢印コネクタ 428"/>
          <p:cNvCxnSpPr>
            <a:endCxn id="428" idx="0"/>
          </p:cNvCxnSpPr>
          <p:nvPr/>
        </p:nvCxnSpPr>
        <p:spPr>
          <a:xfrm rot="5400000">
            <a:off x="3734609"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0" name="円/楕円 429"/>
          <p:cNvSpPr/>
          <p:nvPr/>
        </p:nvSpPr>
        <p:spPr>
          <a:xfrm>
            <a:off x="3347500" y="3145339"/>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3</a:t>
            </a:r>
            <a:endParaRPr kumimoji="1" lang="ja-JP" altLang="en-US" dirty="0"/>
          </a:p>
        </p:txBody>
      </p:sp>
      <p:cxnSp>
        <p:nvCxnSpPr>
          <p:cNvPr id="431" name="直線矢印コネクタ 430"/>
          <p:cNvCxnSpPr>
            <a:endCxn id="430" idx="0"/>
          </p:cNvCxnSpPr>
          <p:nvPr/>
        </p:nvCxnSpPr>
        <p:spPr>
          <a:xfrm rot="5400000">
            <a:off x="3289578" y="2994736"/>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5" name="直線矢印コネクタ 434"/>
          <p:cNvCxnSpPr/>
          <p:nvPr/>
        </p:nvCxnSpPr>
        <p:spPr>
          <a:xfrm>
            <a:off x="3050814"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6" name="直線矢印コネクタ 435"/>
          <p:cNvCxnSpPr/>
          <p:nvPr/>
        </p:nvCxnSpPr>
        <p:spPr>
          <a:xfrm>
            <a:off x="3532930" y="2743624"/>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7" name="直線矢印コネクタ 436"/>
          <p:cNvCxnSpPr/>
          <p:nvPr/>
        </p:nvCxnSpPr>
        <p:spPr>
          <a:xfrm>
            <a:off x="3977961" y="2743624"/>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8" name="直線矢印コネクタ 437"/>
          <p:cNvCxnSpPr>
            <a:endCxn id="415" idx="1"/>
          </p:cNvCxnSpPr>
          <p:nvPr/>
        </p:nvCxnSpPr>
        <p:spPr>
          <a:xfrm rot="16200000" flipH="1">
            <a:off x="1146266" y="2837745"/>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9" name="直線矢印コネクタ 438"/>
          <p:cNvCxnSpPr>
            <a:endCxn id="413" idx="1"/>
          </p:cNvCxnSpPr>
          <p:nvPr/>
        </p:nvCxnSpPr>
        <p:spPr>
          <a:xfrm rot="16200000" flipH="1">
            <a:off x="1609839" y="2819202"/>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0" name="直線矢印コネクタ 439"/>
          <p:cNvCxnSpPr>
            <a:endCxn id="411" idx="1"/>
          </p:cNvCxnSpPr>
          <p:nvPr/>
        </p:nvCxnSpPr>
        <p:spPr>
          <a:xfrm rot="16200000" flipH="1">
            <a:off x="2073413" y="2837744"/>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1" name="直線矢印コネクタ 440"/>
          <p:cNvCxnSpPr>
            <a:endCxn id="409" idx="1"/>
          </p:cNvCxnSpPr>
          <p:nvPr/>
        </p:nvCxnSpPr>
        <p:spPr>
          <a:xfrm rot="16200000" flipH="1">
            <a:off x="2536986" y="2819202"/>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2" name="直線矢印コネクタ 441"/>
          <p:cNvCxnSpPr>
            <a:endCxn id="430" idx="1"/>
          </p:cNvCxnSpPr>
          <p:nvPr/>
        </p:nvCxnSpPr>
        <p:spPr>
          <a:xfrm rot="16200000" flipH="1">
            <a:off x="3019102" y="2819202"/>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3" name="直線矢印コネクタ 442"/>
          <p:cNvCxnSpPr>
            <a:endCxn id="428" idx="1"/>
          </p:cNvCxnSpPr>
          <p:nvPr/>
        </p:nvCxnSpPr>
        <p:spPr>
          <a:xfrm rot="16200000" flipH="1">
            <a:off x="3482676" y="2837745"/>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4" name="直線矢印コネクタ 443"/>
          <p:cNvCxnSpPr>
            <a:endCxn id="426" idx="1"/>
          </p:cNvCxnSpPr>
          <p:nvPr/>
        </p:nvCxnSpPr>
        <p:spPr>
          <a:xfrm rot="16200000" flipH="1">
            <a:off x="3946249" y="2819202"/>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6" name="円/楕円 565"/>
          <p:cNvSpPr/>
          <p:nvPr/>
        </p:nvSpPr>
        <p:spPr>
          <a:xfrm>
            <a:off x="1011090"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567" name="直線矢印コネクタ 566"/>
          <p:cNvCxnSpPr>
            <a:stCxn id="576" idx="4"/>
            <a:endCxn id="566" idx="0"/>
          </p:cNvCxnSpPr>
          <p:nvPr/>
        </p:nvCxnSpPr>
        <p:spPr>
          <a:xfrm rot="5400000">
            <a:off x="953168"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8" name="円/楕円 567"/>
          <p:cNvSpPr/>
          <p:nvPr/>
        </p:nvSpPr>
        <p:spPr>
          <a:xfrm>
            <a:off x="2865384"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1</a:t>
            </a:r>
            <a:endParaRPr kumimoji="1" lang="ja-JP" altLang="en-US" dirty="0"/>
          </a:p>
        </p:txBody>
      </p:sp>
      <p:cxnSp>
        <p:nvCxnSpPr>
          <p:cNvPr id="569" name="直線矢印コネクタ 568"/>
          <p:cNvCxnSpPr>
            <a:stCxn id="577" idx="4"/>
            <a:endCxn id="568" idx="0"/>
          </p:cNvCxnSpPr>
          <p:nvPr/>
        </p:nvCxnSpPr>
        <p:spPr>
          <a:xfrm rot="5400000">
            <a:off x="2807462"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0" name="円/楕円 569"/>
          <p:cNvSpPr/>
          <p:nvPr/>
        </p:nvSpPr>
        <p:spPr>
          <a:xfrm>
            <a:off x="2383268"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571" name="直線矢印コネクタ 570"/>
          <p:cNvCxnSpPr>
            <a:stCxn id="578" idx="4"/>
            <a:endCxn id="570" idx="0"/>
          </p:cNvCxnSpPr>
          <p:nvPr/>
        </p:nvCxnSpPr>
        <p:spPr>
          <a:xfrm rot="5400000">
            <a:off x="2325346"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2" name="円/楕円 571"/>
          <p:cNvSpPr/>
          <p:nvPr/>
        </p:nvSpPr>
        <p:spPr>
          <a:xfrm>
            <a:off x="1938237"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1</a:t>
            </a:r>
            <a:endParaRPr kumimoji="1" lang="ja-JP" altLang="en-US" dirty="0"/>
          </a:p>
        </p:txBody>
      </p:sp>
      <p:cxnSp>
        <p:nvCxnSpPr>
          <p:cNvPr id="573" name="直線矢印コネクタ 572"/>
          <p:cNvCxnSpPr>
            <a:stCxn id="579" idx="4"/>
            <a:endCxn id="572" idx="0"/>
          </p:cNvCxnSpPr>
          <p:nvPr/>
        </p:nvCxnSpPr>
        <p:spPr>
          <a:xfrm rot="5400000">
            <a:off x="1880315"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4" name="円/楕円 573"/>
          <p:cNvSpPr/>
          <p:nvPr/>
        </p:nvSpPr>
        <p:spPr>
          <a:xfrm>
            <a:off x="1456120"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1</a:t>
            </a:r>
            <a:endParaRPr kumimoji="1" lang="ja-JP" altLang="en-US" dirty="0"/>
          </a:p>
        </p:txBody>
      </p:sp>
      <p:cxnSp>
        <p:nvCxnSpPr>
          <p:cNvPr id="575" name="直線矢印コネクタ 574"/>
          <p:cNvCxnSpPr>
            <a:stCxn id="580" idx="4"/>
            <a:endCxn id="574" idx="0"/>
          </p:cNvCxnSpPr>
          <p:nvPr/>
        </p:nvCxnSpPr>
        <p:spPr>
          <a:xfrm rot="5400000">
            <a:off x="1398199"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6" name="円/楕円 575"/>
          <p:cNvSpPr/>
          <p:nvPr/>
        </p:nvSpPr>
        <p:spPr>
          <a:xfrm>
            <a:off x="1011090"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0</a:t>
            </a:r>
            <a:endParaRPr kumimoji="1" lang="ja-JP" altLang="en-US" dirty="0"/>
          </a:p>
        </p:txBody>
      </p:sp>
      <p:sp>
        <p:nvSpPr>
          <p:cNvPr id="577" name="円/楕円 576"/>
          <p:cNvSpPr/>
          <p:nvPr/>
        </p:nvSpPr>
        <p:spPr>
          <a:xfrm>
            <a:off x="2865384"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578" name="円/楕円 577"/>
          <p:cNvSpPr/>
          <p:nvPr/>
        </p:nvSpPr>
        <p:spPr>
          <a:xfrm>
            <a:off x="2383268"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0</a:t>
            </a:r>
            <a:endParaRPr kumimoji="1" lang="ja-JP" altLang="en-US" dirty="0"/>
          </a:p>
        </p:txBody>
      </p:sp>
      <p:sp>
        <p:nvSpPr>
          <p:cNvPr id="579" name="円/楕円 578"/>
          <p:cNvSpPr/>
          <p:nvPr/>
        </p:nvSpPr>
        <p:spPr>
          <a:xfrm>
            <a:off x="1938237"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580" name="円/楕円 579"/>
          <p:cNvSpPr/>
          <p:nvPr/>
        </p:nvSpPr>
        <p:spPr>
          <a:xfrm>
            <a:off x="1456120"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581" name="直線矢印コネクタ 580"/>
          <p:cNvCxnSpPr>
            <a:stCxn id="580" idx="6"/>
            <a:endCxn id="579" idx="2"/>
          </p:cNvCxnSpPr>
          <p:nvPr/>
        </p:nvCxnSpPr>
        <p:spPr>
          <a:xfrm>
            <a:off x="1641551"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2" name="直線矢印コネクタ 581"/>
          <p:cNvCxnSpPr>
            <a:stCxn id="576" idx="6"/>
            <a:endCxn id="580" idx="2"/>
          </p:cNvCxnSpPr>
          <p:nvPr/>
        </p:nvCxnSpPr>
        <p:spPr>
          <a:xfrm>
            <a:off x="1196520" y="124342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3" name="直線矢印コネクタ 582"/>
          <p:cNvCxnSpPr>
            <a:stCxn id="579" idx="6"/>
            <a:endCxn id="578" idx="2"/>
          </p:cNvCxnSpPr>
          <p:nvPr/>
        </p:nvCxnSpPr>
        <p:spPr>
          <a:xfrm>
            <a:off x="2123667" y="124342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4" name="直線矢印コネクタ 583"/>
          <p:cNvCxnSpPr>
            <a:stCxn id="578" idx="6"/>
            <a:endCxn id="577" idx="2"/>
          </p:cNvCxnSpPr>
          <p:nvPr/>
        </p:nvCxnSpPr>
        <p:spPr>
          <a:xfrm>
            <a:off x="2568697"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5" name="円/楕円 584"/>
          <p:cNvSpPr/>
          <p:nvPr/>
        </p:nvSpPr>
        <p:spPr>
          <a:xfrm>
            <a:off x="4274647"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586" name="直線矢印コネクタ 585"/>
          <p:cNvCxnSpPr>
            <a:stCxn id="591" idx="4"/>
            <a:endCxn id="585" idx="0"/>
          </p:cNvCxnSpPr>
          <p:nvPr/>
        </p:nvCxnSpPr>
        <p:spPr>
          <a:xfrm rot="5400000">
            <a:off x="4216726"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7" name="円/楕円 586"/>
          <p:cNvSpPr/>
          <p:nvPr/>
        </p:nvSpPr>
        <p:spPr>
          <a:xfrm>
            <a:off x="3792531"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1</a:t>
            </a:r>
            <a:endParaRPr kumimoji="1" lang="ja-JP" altLang="en-US" dirty="0"/>
          </a:p>
        </p:txBody>
      </p:sp>
      <p:cxnSp>
        <p:nvCxnSpPr>
          <p:cNvPr id="588" name="直線矢印コネクタ 587"/>
          <p:cNvCxnSpPr>
            <a:stCxn id="592" idx="4"/>
            <a:endCxn id="587" idx="0"/>
          </p:cNvCxnSpPr>
          <p:nvPr/>
        </p:nvCxnSpPr>
        <p:spPr>
          <a:xfrm rot="5400000">
            <a:off x="3734609"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9" name="円/楕円 588"/>
          <p:cNvSpPr/>
          <p:nvPr/>
        </p:nvSpPr>
        <p:spPr>
          <a:xfrm>
            <a:off x="3347500" y="1645141"/>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590" name="直線矢印コネクタ 589"/>
          <p:cNvCxnSpPr>
            <a:stCxn id="593" idx="4"/>
            <a:endCxn id="589" idx="0"/>
          </p:cNvCxnSpPr>
          <p:nvPr/>
        </p:nvCxnSpPr>
        <p:spPr>
          <a:xfrm rot="5400000">
            <a:off x="3289578" y="149453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1" name="円/楕円 590"/>
          <p:cNvSpPr/>
          <p:nvPr/>
        </p:nvSpPr>
        <p:spPr>
          <a:xfrm>
            <a:off x="4274647"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592" name="円/楕円 591"/>
          <p:cNvSpPr/>
          <p:nvPr/>
        </p:nvSpPr>
        <p:spPr>
          <a:xfrm>
            <a:off x="3792531"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593" name="円/楕円 592"/>
          <p:cNvSpPr/>
          <p:nvPr/>
        </p:nvSpPr>
        <p:spPr>
          <a:xfrm>
            <a:off x="3347500" y="1142984"/>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594" name="直線矢印コネクタ 593"/>
          <p:cNvCxnSpPr>
            <a:endCxn id="593" idx="2"/>
          </p:cNvCxnSpPr>
          <p:nvPr/>
        </p:nvCxnSpPr>
        <p:spPr>
          <a:xfrm>
            <a:off x="3050814"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5" name="直線矢印コネクタ 594"/>
          <p:cNvCxnSpPr>
            <a:stCxn id="593" idx="6"/>
            <a:endCxn id="592" idx="2"/>
          </p:cNvCxnSpPr>
          <p:nvPr/>
        </p:nvCxnSpPr>
        <p:spPr>
          <a:xfrm>
            <a:off x="3532930" y="124342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6" name="直線矢印コネクタ 595"/>
          <p:cNvCxnSpPr>
            <a:stCxn id="592" idx="6"/>
            <a:endCxn id="591" idx="2"/>
          </p:cNvCxnSpPr>
          <p:nvPr/>
        </p:nvCxnSpPr>
        <p:spPr>
          <a:xfrm>
            <a:off x="3977961" y="124342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7" name="直線矢印コネクタ 596"/>
          <p:cNvCxnSpPr>
            <a:stCxn id="576" idx="5"/>
            <a:endCxn id="574" idx="1"/>
          </p:cNvCxnSpPr>
          <p:nvPr/>
        </p:nvCxnSpPr>
        <p:spPr>
          <a:xfrm rot="16200000" flipH="1">
            <a:off x="1146266" y="133754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8" name="直線矢印コネクタ 597"/>
          <p:cNvCxnSpPr>
            <a:stCxn id="580" idx="5"/>
            <a:endCxn id="572" idx="1"/>
          </p:cNvCxnSpPr>
          <p:nvPr/>
        </p:nvCxnSpPr>
        <p:spPr>
          <a:xfrm rot="16200000" flipH="1">
            <a:off x="1609839" y="131900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9" name="直線矢印コネクタ 598"/>
          <p:cNvCxnSpPr>
            <a:stCxn id="579" idx="5"/>
            <a:endCxn id="570" idx="1"/>
          </p:cNvCxnSpPr>
          <p:nvPr/>
        </p:nvCxnSpPr>
        <p:spPr>
          <a:xfrm rot="16200000" flipH="1">
            <a:off x="2073413" y="1337546"/>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0" name="直線矢印コネクタ 599"/>
          <p:cNvCxnSpPr>
            <a:stCxn id="578" idx="5"/>
            <a:endCxn id="568" idx="1"/>
          </p:cNvCxnSpPr>
          <p:nvPr/>
        </p:nvCxnSpPr>
        <p:spPr>
          <a:xfrm rot="16200000" flipH="1">
            <a:off x="2536986" y="1319004"/>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1" name="直線矢印コネクタ 600"/>
          <p:cNvCxnSpPr>
            <a:stCxn id="577" idx="5"/>
            <a:endCxn id="589" idx="1"/>
          </p:cNvCxnSpPr>
          <p:nvPr/>
        </p:nvCxnSpPr>
        <p:spPr>
          <a:xfrm rot="16200000" flipH="1">
            <a:off x="3019102" y="131900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2" name="直線矢印コネクタ 601"/>
          <p:cNvCxnSpPr>
            <a:stCxn id="593" idx="5"/>
            <a:endCxn id="587" idx="1"/>
          </p:cNvCxnSpPr>
          <p:nvPr/>
        </p:nvCxnSpPr>
        <p:spPr>
          <a:xfrm rot="16200000" flipH="1">
            <a:off x="3482676" y="133754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3" name="直線矢印コネクタ 602"/>
          <p:cNvCxnSpPr>
            <a:stCxn id="592" idx="5"/>
            <a:endCxn id="585" idx="1"/>
          </p:cNvCxnSpPr>
          <p:nvPr/>
        </p:nvCxnSpPr>
        <p:spPr>
          <a:xfrm rot="16200000" flipH="1">
            <a:off x="3946249" y="131900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5" name="直線矢印コネクタ 604"/>
          <p:cNvCxnSpPr/>
          <p:nvPr/>
        </p:nvCxnSpPr>
        <p:spPr>
          <a:xfrm rot="5400000">
            <a:off x="953168"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7" name="直線矢印コネクタ 606"/>
          <p:cNvCxnSpPr/>
          <p:nvPr/>
        </p:nvCxnSpPr>
        <p:spPr>
          <a:xfrm rot="5400000">
            <a:off x="2807462"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9" name="直線矢印コネクタ 608"/>
          <p:cNvCxnSpPr/>
          <p:nvPr/>
        </p:nvCxnSpPr>
        <p:spPr>
          <a:xfrm rot="5400000">
            <a:off x="2325346"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1" name="直線矢印コネクタ 610"/>
          <p:cNvCxnSpPr/>
          <p:nvPr/>
        </p:nvCxnSpPr>
        <p:spPr>
          <a:xfrm rot="5400000">
            <a:off x="1880315"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3" name="直線矢印コネクタ 612"/>
          <p:cNvCxnSpPr/>
          <p:nvPr/>
        </p:nvCxnSpPr>
        <p:spPr>
          <a:xfrm rot="5400000">
            <a:off x="1398199"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4" name="直線矢印コネクタ 613"/>
          <p:cNvCxnSpPr/>
          <p:nvPr/>
        </p:nvCxnSpPr>
        <p:spPr>
          <a:xfrm>
            <a:off x="1641551"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5" name="直線矢印コネクタ 614"/>
          <p:cNvCxnSpPr/>
          <p:nvPr/>
        </p:nvCxnSpPr>
        <p:spPr>
          <a:xfrm>
            <a:off x="1196520" y="174349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6" name="直線矢印コネクタ 615"/>
          <p:cNvCxnSpPr/>
          <p:nvPr/>
        </p:nvCxnSpPr>
        <p:spPr>
          <a:xfrm>
            <a:off x="2123667" y="174349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7" name="直線矢印コネクタ 616"/>
          <p:cNvCxnSpPr/>
          <p:nvPr/>
        </p:nvCxnSpPr>
        <p:spPr>
          <a:xfrm>
            <a:off x="2568697"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9" name="直線矢印コネクタ 618"/>
          <p:cNvCxnSpPr/>
          <p:nvPr/>
        </p:nvCxnSpPr>
        <p:spPr>
          <a:xfrm rot="5400000">
            <a:off x="4216726"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1" name="直線矢印コネクタ 620"/>
          <p:cNvCxnSpPr/>
          <p:nvPr/>
        </p:nvCxnSpPr>
        <p:spPr>
          <a:xfrm rot="5400000">
            <a:off x="3734609"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3" name="直線矢印コネクタ 622"/>
          <p:cNvCxnSpPr/>
          <p:nvPr/>
        </p:nvCxnSpPr>
        <p:spPr>
          <a:xfrm rot="5400000">
            <a:off x="3289578" y="199460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4" name="直線矢印コネクタ 623"/>
          <p:cNvCxnSpPr/>
          <p:nvPr/>
        </p:nvCxnSpPr>
        <p:spPr>
          <a:xfrm>
            <a:off x="3050814"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5" name="直線矢印コネクタ 624"/>
          <p:cNvCxnSpPr/>
          <p:nvPr/>
        </p:nvCxnSpPr>
        <p:spPr>
          <a:xfrm>
            <a:off x="3532930" y="174349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6" name="直線矢印コネクタ 625"/>
          <p:cNvCxnSpPr/>
          <p:nvPr/>
        </p:nvCxnSpPr>
        <p:spPr>
          <a:xfrm>
            <a:off x="3977961" y="174349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7" name="直線矢印コネクタ 626"/>
          <p:cNvCxnSpPr/>
          <p:nvPr/>
        </p:nvCxnSpPr>
        <p:spPr>
          <a:xfrm rot="16200000" flipH="1">
            <a:off x="1146266" y="183761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8" name="直線矢印コネクタ 627"/>
          <p:cNvCxnSpPr/>
          <p:nvPr/>
        </p:nvCxnSpPr>
        <p:spPr>
          <a:xfrm rot="16200000" flipH="1">
            <a:off x="1609839" y="181907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9" name="直線矢印コネクタ 628"/>
          <p:cNvCxnSpPr/>
          <p:nvPr/>
        </p:nvCxnSpPr>
        <p:spPr>
          <a:xfrm rot="16200000" flipH="1">
            <a:off x="2073413" y="1837612"/>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0" name="直線矢印コネクタ 629"/>
          <p:cNvCxnSpPr/>
          <p:nvPr/>
        </p:nvCxnSpPr>
        <p:spPr>
          <a:xfrm rot="16200000" flipH="1">
            <a:off x="2536986" y="1819070"/>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1" name="直線矢印コネクタ 630"/>
          <p:cNvCxnSpPr/>
          <p:nvPr/>
        </p:nvCxnSpPr>
        <p:spPr>
          <a:xfrm rot="16200000" flipH="1">
            <a:off x="3019102" y="181907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2" name="直線矢印コネクタ 631"/>
          <p:cNvCxnSpPr/>
          <p:nvPr/>
        </p:nvCxnSpPr>
        <p:spPr>
          <a:xfrm rot="16200000" flipH="1">
            <a:off x="3482676" y="183761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3" name="直線矢印コネクタ 632"/>
          <p:cNvCxnSpPr/>
          <p:nvPr/>
        </p:nvCxnSpPr>
        <p:spPr>
          <a:xfrm rot="16200000" flipH="1">
            <a:off x="3946249" y="181907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4" name="円/楕円 633"/>
          <p:cNvSpPr/>
          <p:nvPr/>
        </p:nvSpPr>
        <p:spPr>
          <a:xfrm>
            <a:off x="1011090"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35" name="直線矢印コネクタ 634"/>
          <p:cNvCxnSpPr>
            <a:stCxn id="644" idx="4"/>
            <a:endCxn id="634" idx="0"/>
          </p:cNvCxnSpPr>
          <p:nvPr/>
        </p:nvCxnSpPr>
        <p:spPr>
          <a:xfrm rot="5400000">
            <a:off x="953168"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6" name="円/楕円 635"/>
          <p:cNvSpPr/>
          <p:nvPr/>
        </p:nvSpPr>
        <p:spPr>
          <a:xfrm>
            <a:off x="2865384"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4</a:t>
            </a:r>
            <a:endParaRPr kumimoji="1" lang="ja-JP" altLang="en-US" dirty="0"/>
          </a:p>
        </p:txBody>
      </p:sp>
      <p:cxnSp>
        <p:nvCxnSpPr>
          <p:cNvPr id="637" name="直線矢印コネクタ 636"/>
          <p:cNvCxnSpPr>
            <a:stCxn id="645" idx="4"/>
            <a:endCxn id="636" idx="0"/>
          </p:cNvCxnSpPr>
          <p:nvPr/>
        </p:nvCxnSpPr>
        <p:spPr>
          <a:xfrm rot="5400000">
            <a:off x="2807462"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8" name="円/楕円 637"/>
          <p:cNvSpPr/>
          <p:nvPr/>
        </p:nvSpPr>
        <p:spPr>
          <a:xfrm>
            <a:off x="2383268"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39" name="直線矢印コネクタ 638"/>
          <p:cNvCxnSpPr>
            <a:stCxn id="646" idx="4"/>
            <a:endCxn id="638" idx="0"/>
          </p:cNvCxnSpPr>
          <p:nvPr/>
        </p:nvCxnSpPr>
        <p:spPr>
          <a:xfrm rot="5400000">
            <a:off x="2325346"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0" name="円/楕円 639"/>
          <p:cNvSpPr/>
          <p:nvPr/>
        </p:nvSpPr>
        <p:spPr>
          <a:xfrm>
            <a:off x="1938237"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41" name="直線矢印コネクタ 640"/>
          <p:cNvCxnSpPr>
            <a:stCxn id="647" idx="4"/>
            <a:endCxn id="640" idx="0"/>
          </p:cNvCxnSpPr>
          <p:nvPr/>
        </p:nvCxnSpPr>
        <p:spPr>
          <a:xfrm rot="5400000">
            <a:off x="1880315"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2" name="円/楕円 641"/>
          <p:cNvSpPr/>
          <p:nvPr/>
        </p:nvSpPr>
        <p:spPr>
          <a:xfrm>
            <a:off x="1456120"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1</a:t>
            </a:r>
            <a:endParaRPr kumimoji="1" lang="ja-JP" altLang="en-US" dirty="0"/>
          </a:p>
        </p:txBody>
      </p:sp>
      <p:cxnSp>
        <p:nvCxnSpPr>
          <p:cNvPr id="643" name="直線矢印コネクタ 642"/>
          <p:cNvCxnSpPr>
            <a:stCxn id="648" idx="4"/>
            <a:endCxn id="642" idx="0"/>
          </p:cNvCxnSpPr>
          <p:nvPr/>
        </p:nvCxnSpPr>
        <p:spPr>
          <a:xfrm rot="5400000">
            <a:off x="1398199"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4" name="円/楕円 643"/>
          <p:cNvSpPr/>
          <p:nvPr/>
        </p:nvSpPr>
        <p:spPr>
          <a:xfrm>
            <a:off x="1011090"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0</a:t>
            </a:r>
            <a:endParaRPr kumimoji="1" lang="ja-JP" altLang="en-US" dirty="0"/>
          </a:p>
        </p:txBody>
      </p:sp>
      <p:sp>
        <p:nvSpPr>
          <p:cNvPr id="645" name="円/楕円 644"/>
          <p:cNvSpPr/>
          <p:nvPr/>
        </p:nvSpPr>
        <p:spPr>
          <a:xfrm>
            <a:off x="2865384"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646" name="円/楕円 645"/>
          <p:cNvSpPr/>
          <p:nvPr/>
        </p:nvSpPr>
        <p:spPr>
          <a:xfrm>
            <a:off x="2383268"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3</a:t>
            </a:r>
            <a:endParaRPr kumimoji="1" lang="ja-JP" altLang="en-US" dirty="0"/>
          </a:p>
        </p:txBody>
      </p:sp>
      <p:sp>
        <p:nvSpPr>
          <p:cNvPr id="647" name="円/楕円 646"/>
          <p:cNvSpPr/>
          <p:nvPr/>
        </p:nvSpPr>
        <p:spPr>
          <a:xfrm>
            <a:off x="1938237"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648" name="円/楕円 647"/>
          <p:cNvSpPr/>
          <p:nvPr/>
        </p:nvSpPr>
        <p:spPr>
          <a:xfrm>
            <a:off x="1456120"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49" name="直線矢印コネクタ 648"/>
          <p:cNvCxnSpPr>
            <a:stCxn id="648" idx="6"/>
            <a:endCxn id="647" idx="2"/>
          </p:cNvCxnSpPr>
          <p:nvPr/>
        </p:nvCxnSpPr>
        <p:spPr>
          <a:xfrm>
            <a:off x="1641551"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0" name="直線矢印コネクタ 649"/>
          <p:cNvCxnSpPr>
            <a:stCxn id="644" idx="6"/>
            <a:endCxn id="648" idx="2"/>
          </p:cNvCxnSpPr>
          <p:nvPr/>
        </p:nvCxnSpPr>
        <p:spPr>
          <a:xfrm>
            <a:off x="1196520" y="424382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1" name="直線矢印コネクタ 650"/>
          <p:cNvCxnSpPr>
            <a:stCxn id="647" idx="6"/>
            <a:endCxn id="646" idx="2"/>
          </p:cNvCxnSpPr>
          <p:nvPr/>
        </p:nvCxnSpPr>
        <p:spPr>
          <a:xfrm>
            <a:off x="2123667" y="424382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2" name="直線矢印コネクタ 651"/>
          <p:cNvCxnSpPr>
            <a:stCxn id="646" idx="6"/>
            <a:endCxn id="645" idx="2"/>
          </p:cNvCxnSpPr>
          <p:nvPr/>
        </p:nvCxnSpPr>
        <p:spPr>
          <a:xfrm>
            <a:off x="2568697"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3" name="円/楕円 652"/>
          <p:cNvSpPr/>
          <p:nvPr/>
        </p:nvSpPr>
        <p:spPr>
          <a:xfrm>
            <a:off x="4274647"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5</a:t>
            </a:r>
            <a:endParaRPr kumimoji="1" lang="ja-JP" altLang="en-US" dirty="0"/>
          </a:p>
        </p:txBody>
      </p:sp>
      <p:cxnSp>
        <p:nvCxnSpPr>
          <p:cNvPr id="654" name="直線矢印コネクタ 653"/>
          <p:cNvCxnSpPr>
            <a:stCxn id="659" idx="4"/>
            <a:endCxn id="653" idx="0"/>
          </p:cNvCxnSpPr>
          <p:nvPr/>
        </p:nvCxnSpPr>
        <p:spPr>
          <a:xfrm rot="5400000">
            <a:off x="4216726"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5" name="円/楕円 654"/>
          <p:cNvSpPr/>
          <p:nvPr/>
        </p:nvSpPr>
        <p:spPr>
          <a:xfrm>
            <a:off x="3792531"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56" name="直線矢印コネクタ 655"/>
          <p:cNvCxnSpPr>
            <a:stCxn id="660" idx="4"/>
            <a:endCxn id="655" idx="0"/>
          </p:cNvCxnSpPr>
          <p:nvPr/>
        </p:nvCxnSpPr>
        <p:spPr>
          <a:xfrm rot="5400000">
            <a:off x="3734609"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7" name="円/楕円 656"/>
          <p:cNvSpPr/>
          <p:nvPr/>
        </p:nvSpPr>
        <p:spPr>
          <a:xfrm>
            <a:off x="3347500" y="4645537"/>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58" name="直線矢印コネクタ 657"/>
          <p:cNvCxnSpPr>
            <a:stCxn id="661" idx="4"/>
            <a:endCxn id="657" idx="0"/>
          </p:cNvCxnSpPr>
          <p:nvPr/>
        </p:nvCxnSpPr>
        <p:spPr>
          <a:xfrm rot="5400000">
            <a:off x="3289578" y="4494934"/>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9" name="円/楕円 658"/>
          <p:cNvSpPr/>
          <p:nvPr/>
        </p:nvSpPr>
        <p:spPr>
          <a:xfrm>
            <a:off x="4274647"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5</a:t>
            </a:r>
            <a:endParaRPr kumimoji="1" lang="ja-JP" altLang="en-US" dirty="0"/>
          </a:p>
        </p:txBody>
      </p:sp>
      <p:sp>
        <p:nvSpPr>
          <p:cNvPr id="660" name="円/楕円 659"/>
          <p:cNvSpPr/>
          <p:nvPr/>
        </p:nvSpPr>
        <p:spPr>
          <a:xfrm>
            <a:off x="3792531"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sp>
        <p:nvSpPr>
          <p:cNvPr id="661" name="円/楕円 660"/>
          <p:cNvSpPr/>
          <p:nvPr/>
        </p:nvSpPr>
        <p:spPr>
          <a:xfrm>
            <a:off x="3347500" y="4143380"/>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662" name="直線矢印コネクタ 661"/>
          <p:cNvCxnSpPr>
            <a:endCxn id="661" idx="2"/>
          </p:cNvCxnSpPr>
          <p:nvPr/>
        </p:nvCxnSpPr>
        <p:spPr>
          <a:xfrm>
            <a:off x="3050814"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3" name="直線矢印コネクタ 662"/>
          <p:cNvCxnSpPr>
            <a:stCxn id="661" idx="6"/>
            <a:endCxn id="660" idx="2"/>
          </p:cNvCxnSpPr>
          <p:nvPr/>
        </p:nvCxnSpPr>
        <p:spPr>
          <a:xfrm>
            <a:off x="3532930" y="4243822"/>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4" name="直線矢印コネクタ 663"/>
          <p:cNvCxnSpPr>
            <a:stCxn id="660" idx="6"/>
            <a:endCxn id="659" idx="2"/>
          </p:cNvCxnSpPr>
          <p:nvPr/>
        </p:nvCxnSpPr>
        <p:spPr>
          <a:xfrm>
            <a:off x="3977961" y="4243822"/>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5" name="直線矢印コネクタ 664"/>
          <p:cNvCxnSpPr>
            <a:stCxn id="644" idx="5"/>
            <a:endCxn id="642" idx="1"/>
          </p:cNvCxnSpPr>
          <p:nvPr/>
        </p:nvCxnSpPr>
        <p:spPr>
          <a:xfrm rot="16200000" flipH="1">
            <a:off x="1146266" y="433794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6" name="直線矢印コネクタ 665"/>
          <p:cNvCxnSpPr>
            <a:stCxn id="648" idx="5"/>
            <a:endCxn id="640" idx="1"/>
          </p:cNvCxnSpPr>
          <p:nvPr/>
        </p:nvCxnSpPr>
        <p:spPr>
          <a:xfrm rot="16200000" flipH="1">
            <a:off x="1609839" y="431940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7" name="直線矢印コネクタ 666"/>
          <p:cNvCxnSpPr>
            <a:stCxn id="647" idx="5"/>
            <a:endCxn id="638" idx="1"/>
          </p:cNvCxnSpPr>
          <p:nvPr/>
        </p:nvCxnSpPr>
        <p:spPr>
          <a:xfrm rot="16200000" flipH="1">
            <a:off x="2073413" y="4337942"/>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8" name="直線矢印コネクタ 667"/>
          <p:cNvCxnSpPr>
            <a:stCxn id="646" idx="5"/>
            <a:endCxn id="636" idx="1"/>
          </p:cNvCxnSpPr>
          <p:nvPr/>
        </p:nvCxnSpPr>
        <p:spPr>
          <a:xfrm rot="16200000" flipH="1">
            <a:off x="2536986" y="4319400"/>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9" name="直線矢印コネクタ 668"/>
          <p:cNvCxnSpPr>
            <a:stCxn id="645" idx="5"/>
            <a:endCxn id="657" idx="1"/>
          </p:cNvCxnSpPr>
          <p:nvPr/>
        </p:nvCxnSpPr>
        <p:spPr>
          <a:xfrm rot="16200000" flipH="1">
            <a:off x="3019102" y="431940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0" name="直線矢印コネクタ 669"/>
          <p:cNvCxnSpPr>
            <a:stCxn id="661" idx="5"/>
            <a:endCxn id="655" idx="1"/>
          </p:cNvCxnSpPr>
          <p:nvPr/>
        </p:nvCxnSpPr>
        <p:spPr>
          <a:xfrm rot="16200000" flipH="1">
            <a:off x="3482676" y="4337943"/>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1" name="直線矢印コネクタ 670"/>
          <p:cNvCxnSpPr>
            <a:stCxn id="660" idx="5"/>
            <a:endCxn id="653" idx="1"/>
          </p:cNvCxnSpPr>
          <p:nvPr/>
        </p:nvCxnSpPr>
        <p:spPr>
          <a:xfrm rot="16200000" flipH="1">
            <a:off x="3946249" y="4319400"/>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2" name="直線矢印コネクタ 681"/>
          <p:cNvCxnSpPr/>
          <p:nvPr/>
        </p:nvCxnSpPr>
        <p:spPr>
          <a:xfrm>
            <a:off x="1641551"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3" name="直線矢印コネクタ 682"/>
          <p:cNvCxnSpPr/>
          <p:nvPr/>
        </p:nvCxnSpPr>
        <p:spPr>
          <a:xfrm>
            <a:off x="1196520" y="474388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4" name="直線矢印コネクタ 683"/>
          <p:cNvCxnSpPr/>
          <p:nvPr/>
        </p:nvCxnSpPr>
        <p:spPr>
          <a:xfrm>
            <a:off x="2123667" y="474388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5" name="直線矢印コネクタ 684"/>
          <p:cNvCxnSpPr/>
          <p:nvPr/>
        </p:nvCxnSpPr>
        <p:spPr>
          <a:xfrm>
            <a:off x="2568697"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2" name="直線矢印コネクタ 691"/>
          <p:cNvCxnSpPr/>
          <p:nvPr/>
        </p:nvCxnSpPr>
        <p:spPr>
          <a:xfrm>
            <a:off x="3050814"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3" name="直線矢印コネクタ 692"/>
          <p:cNvCxnSpPr/>
          <p:nvPr/>
        </p:nvCxnSpPr>
        <p:spPr>
          <a:xfrm>
            <a:off x="3532930" y="4743888"/>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4" name="直線矢印コネクタ 693"/>
          <p:cNvCxnSpPr/>
          <p:nvPr/>
        </p:nvCxnSpPr>
        <p:spPr>
          <a:xfrm>
            <a:off x="3977961" y="4743888"/>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2" name="円/楕円 701"/>
          <p:cNvSpPr/>
          <p:nvPr/>
        </p:nvSpPr>
        <p:spPr>
          <a:xfrm>
            <a:off x="1011090"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703" name="直線矢印コネクタ 702"/>
          <p:cNvCxnSpPr>
            <a:endCxn id="702" idx="0"/>
          </p:cNvCxnSpPr>
          <p:nvPr/>
        </p:nvCxnSpPr>
        <p:spPr>
          <a:xfrm rot="5400000">
            <a:off x="953168"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4" name="円/楕円 703"/>
          <p:cNvSpPr/>
          <p:nvPr/>
        </p:nvSpPr>
        <p:spPr>
          <a:xfrm>
            <a:off x="2865384"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705" name="直線矢印コネクタ 704"/>
          <p:cNvCxnSpPr>
            <a:endCxn id="704" idx="0"/>
          </p:cNvCxnSpPr>
          <p:nvPr/>
        </p:nvCxnSpPr>
        <p:spPr>
          <a:xfrm rot="5400000">
            <a:off x="2807462"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6" name="円/楕円 705"/>
          <p:cNvSpPr/>
          <p:nvPr/>
        </p:nvSpPr>
        <p:spPr>
          <a:xfrm>
            <a:off x="2383268"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707" name="直線矢印コネクタ 706"/>
          <p:cNvCxnSpPr>
            <a:endCxn id="706" idx="0"/>
          </p:cNvCxnSpPr>
          <p:nvPr/>
        </p:nvCxnSpPr>
        <p:spPr>
          <a:xfrm rot="5400000">
            <a:off x="2325346"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8" name="円/楕円 707"/>
          <p:cNvSpPr/>
          <p:nvPr/>
        </p:nvSpPr>
        <p:spPr>
          <a:xfrm>
            <a:off x="1938237"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2</a:t>
            </a:r>
            <a:endParaRPr kumimoji="1" lang="ja-JP" altLang="en-US" dirty="0"/>
          </a:p>
        </p:txBody>
      </p:sp>
      <p:cxnSp>
        <p:nvCxnSpPr>
          <p:cNvPr id="709" name="直線矢印コネクタ 708"/>
          <p:cNvCxnSpPr>
            <a:endCxn id="708" idx="0"/>
          </p:cNvCxnSpPr>
          <p:nvPr/>
        </p:nvCxnSpPr>
        <p:spPr>
          <a:xfrm rot="5400000">
            <a:off x="1880315"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0" name="円/楕円 709"/>
          <p:cNvSpPr/>
          <p:nvPr/>
        </p:nvSpPr>
        <p:spPr>
          <a:xfrm>
            <a:off x="1456120"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711" name="直線矢印コネクタ 710"/>
          <p:cNvCxnSpPr>
            <a:endCxn id="710" idx="0"/>
          </p:cNvCxnSpPr>
          <p:nvPr/>
        </p:nvCxnSpPr>
        <p:spPr>
          <a:xfrm rot="5400000">
            <a:off x="1398199"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7" name="直線矢印コネクタ 716"/>
          <p:cNvCxnSpPr/>
          <p:nvPr/>
        </p:nvCxnSpPr>
        <p:spPr>
          <a:xfrm>
            <a:off x="1641551"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8" name="直線矢印コネクタ 717"/>
          <p:cNvCxnSpPr/>
          <p:nvPr/>
        </p:nvCxnSpPr>
        <p:spPr>
          <a:xfrm>
            <a:off x="1196520" y="3243690"/>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9" name="直線矢印コネクタ 718"/>
          <p:cNvCxnSpPr/>
          <p:nvPr/>
        </p:nvCxnSpPr>
        <p:spPr>
          <a:xfrm>
            <a:off x="2123667" y="3243690"/>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0" name="直線矢印コネクタ 719"/>
          <p:cNvCxnSpPr/>
          <p:nvPr/>
        </p:nvCxnSpPr>
        <p:spPr>
          <a:xfrm>
            <a:off x="2568697"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21" name="円/楕円 720"/>
          <p:cNvSpPr/>
          <p:nvPr/>
        </p:nvSpPr>
        <p:spPr>
          <a:xfrm>
            <a:off x="4274647"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722" name="直線矢印コネクタ 721"/>
          <p:cNvCxnSpPr>
            <a:endCxn id="721" idx="0"/>
          </p:cNvCxnSpPr>
          <p:nvPr/>
        </p:nvCxnSpPr>
        <p:spPr>
          <a:xfrm rot="5400000">
            <a:off x="4216726"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23" name="円/楕円 722"/>
          <p:cNvSpPr/>
          <p:nvPr/>
        </p:nvSpPr>
        <p:spPr>
          <a:xfrm>
            <a:off x="3792531"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r>
              <a:rPr kumimoji="1" lang="en-US" altLang="ja-JP" dirty="0" smtClean="0"/>
              <a:t>4</a:t>
            </a:r>
            <a:endParaRPr kumimoji="1" lang="ja-JP" altLang="en-US" dirty="0"/>
          </a:p>
        </p:txBody>
      </p:sp>
      <p:cxnSp>
        <p:nvCxnSpPr>
          <p:cNvPr id="724" name="直線矢印コネクタ 723"/>
          <p:cNvCxnSpPr>
            <a:endCxn id="723" idx="0"/>
          </p:cNvCxnSpPr>
          <p:nvPr/>
        </p:nvCxnSpPr>
        <p:spPr>
          <a:xfrm rot="5400000">
            <a:off x="3734609"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25" name="円/楕円 724"/>
          <p:cNvSpPr/>
          <p:nvPr/>
        </p:nvSpPr>
        <p:spPr>
          <a:xfrm>
            <a:off x="3347500" y="3645405"/>
            <a:ext cx="185430" cy="200882"/>
          </a:xfrm>
          <a:prstGeom prst="ellipse">
            <a:avLst/>
          </a:prstGeom>
          <a:ln w="12700"/>
        </p:spPr>
        <p:style>
          <a:lnRef idx="2">
            <a:schemeClr val="dk1"/>
          </a:lnRef>
          <a:fillRef idx="1">
            <a:schemeClr val="lt1"/>
          </a:fillRef>
          <a:effectRef idx="0">
            <a:schemeClr val="dk1"/>
          </a:effectRef>
          <a:fontRef idx="minor">
            <a:schemeClr val="dk1"/>
          </a:fontRef>
        </p:style>
        <p:txBody>
          <a:bodyPr wrap="none" lIns="0" rIns="0" rtlCol="0" anchor="ctr"/>
          <a:lstStyle/>
          <a:p>
            <a:pPr algn="ctr"/>
            <a:endParaRPr kumimoji="1" lang="ja-JP" altLang="en-US"/>
          </a:p>
        </p:txBody>
      </p:sp>
      <p:cxnSp>
        <p:nvCxnSpPr>
          <p:cNvPr id="726" name="直線矢印コネクタ 725"/>
          <p:cNvCxnSpPr>
            <a:endCxn id="725" idx="0"/>
          </p:cNvCxnSpPr>
          <p:nvPr/>
        </p:nvCxnSpPr>
        <p:spPr>
          <a:xfrm rot="5400000">
            <a:off x="3289578" y="3494802"/>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0" name="直線矢印コネクタ 729"/>
          <p:cNvCxnSpPr/>
          <p:nvPr/>
        </p:nvCxnSpPr>
        <p:spPr>
          <a:xfrm>
            <a:off x="3050814"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1" name="直線矢印コネクタ 730"/>
          <p:cNvCxnSpPr/>
          <p:nvPr/>
        </p:nvCxnSpPr>
        <p:spPr>
          <a:xfrm>
            <a:off x="3532930" y="3243690"/>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2" name="直線矢印コネクタ 731"/>
          <p:cNvCxnSpPr/>
          <p:nvPr/>
        </p:nvCxnSpPr>
        <p:spPr>
          <a:xfrm>
            <a:off x="3977961" y="3243690"/>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3" name="直線矢印コネクタ 732"/>
          <p:cNvCxnSpPr>
            <a:endCxn id="710" idx="1"/>
          </p:cNvCxnSpPr>
          <p:nvPr/>
        </p:nvCxnSpPr>
        <p:spPr>
          <a:xfrm rot="16200000" flipH="1">
            <a:off x="1146266" y="3337811"/>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4" name="直線矢印コネクタ 733"/>
          <p:cNvCxnSpPr>
            <a:endCxn id="708" idx="1"/>
          </p:cNvCxnSpPr>
          <p:nvPr/>
        </p:nvCxnSpPr>
        <p:spPr>
          <a:xfrm rot="16200000" flipH="1">
            <a:off x="1609839" y="3319268"/>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5" name="直線矢印コネクタ 734"/>
          <p:cNvCxnSpPr>
            <a:endCxn id="706" idx="1"/>
          </p:cNvCxnSpPr>
          <p:nvPr/>
        </p:nvCxnSpPr>
        <p:spPr>
          <a:xfrm rot="16200000" flipH="1">
            <a:off x="2073413" y="3337810"/>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6" name="直線矢印コネクタ 735"/>
          <p:cNvCxnSpPr>
            <a:endCxn id="704" idx="1"/>
          </p:cNvCxnSpPr>
          <p:nvPr/>
        </p:nvCxnSpPr>
        <p:spPr>
          <a:xfrm rot="16200000" flipH="1">
            <a:off x="2536986" y="3319268"/>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7" name="直線矢印コネクタ 736"/>
          <p:cNvCxnSpPr>
            <a:endCxn id="725" idx="1"/>
          </p:cNvCxnSpPr>
          <p:nvPr/>
        </p:nvCxnSpPr>
        <p:spPr>
          <a:xfrm rot="16200000" flipH="1">
            <a:off x="3019102" y="3319268"/>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8" name="直線矢印コネクタ 737"/>
          <p:cNvCxnSpPr>
            <a:endCxn id="723" idx="1"/>
          </p:cNvCxnSpPr>
          <p:nvPr/>
        </p:nvCxnSpPr>
        <p:spPr>
          <a:xfrm rot="16200000" flipH="1">
            <a:off x="3482676" y="3337811"/>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9" name="直線矢印コネクタ 738"/>
          <p:cNvCxnSpPr>
            <a:endCxn id="721" idx="1"/>
          </p:cNvCxnSpPr>
          <p:nvPr/>
        </p:nvCxnSpPr>
        <p:spPr>
          <a:xfrm rot="16200000" flipH="1">
            <a:off x="3946249" y="3319268"/>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0" name="直線矢印コネクタ 739"/>
          <p:cNvCxnSpPr/>
          <p:nvPr/>
        </p:nvCxnSpPr>
        <p:spPr>
          <a:xfrm rot="5400000">
            <a:off x="953168"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1" name="直線矢印コネクタ 740"/>
          <p:cNvCxnSpPr/>
          <p:nvPr/>
        </p:nvCxnSpPr>
        <p:spPr>
          <a:xfrm rot="5400000">
            <a:off x="2807462"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2" name="直線矢印コネクタ 741"/>
          <p:cNvCxnSpPr/>
          <p:nvPr/>
        </p:nvCxnSpPr>
        <p:spPr>
          <a:xfrm rot="5400000">
            <a:off x="2325346"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3" name="直線矢印コネクタ 742"/>
          <p:cNvCxnSpPr/>
          <p:nvPr/>
        </p:nvCxnSpPr>
        <p:spPr>
          <a:xfrm rot="5400000">
            <a:off x="1880315"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4" name="直線矢印コネクタ 743"/>
          <p:cNvCxnSpPr/>
          <p:nvPr/>
        </p:nvCxnSpPr>
        <p:spPr>
          <a:xfrm rot="5400000">
            <a:off x="1398199"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5" name="直線矢印コネクタ 744"/>
          <p:cNvCxnSpPr/>
          <p:nvPr/>
        </p:nvCxnSpPr>
        <p:spPr>
          <a:xfrm>
            <a:off x="1641551"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6" name="直線矢印コネクタ 745"/>
          <p:cNvCxnSpPr/>
          <p:nvPr/>
        </p:nvCxnSpPr>
        <p:spPr>
          <a:xfrm>
            <a:off x="1196520" y="374375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7" name="直線矢印コネクタ 746"/>
          <p:cNvCxnSpPr/>
          <p:nvPr/>
        </p:nvCxnSpPr>
        <p:spPr>
          <a:xfrm>
            <a:off x="2123667" y="374375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8" name="直線矢印コネクタ 747"/>
          <p:cNvCxnSpPr/>
          <p:nvPr/>
        </p:nvCxnSpPr>
        <p:spPr>
          <a:xfrm>
            <a:off x="2568697"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9" name="直線矢印コネクタ 748"/>
          <p:cNvCxnSpPr/>
          <p:nvPr/>
        </p:nvCxnSpPr>
        <p:spPr>
          <a:xfrm rot="5400000">
            <a:off x="4216726"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0" name="直線矢印コネクタ 749"/>
          <p:cNvCxnSpPr/>
          <p:nvPr/>
        </p:nvCxnSpPr>
        <p:spPr>
          <a:xfrm rot="5400000">
            <a:off x="3734609"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1" name="直線矢印コネクタ 750"/>
          <p:cNvCxnSpPr/>
          <p:nvPr/>
        </p:nvCxnSpPr>
        <p:spPr>
          <a:xfrm rot="5400000">
            <a:off x="3289578" y="3994868"/>
            <a:ext cx="301275" cy="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2" name="直線矢印コネクタ 751"/>
          <p:cNvCxnSpPr/>
          <p:nvPr/>
        </p:nvCxnSpPr>
        <p:spPr>
          <a:xfrm>
            <a:off x="3050814"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3" name="直線矢印コネクタ 752"/>
          <p:cNvCxnSpPr/>
          <p:nvPr/>
        </p:nvCxnSpPr>
        <p:spPr>
          <a:xfrm>
            <a:off x="3532930" y="3743756"/>
            <a:ext cx="259602"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4" name="直線矢印コネクタ 753"/>
          <p:cNvCxnSpPr/>
          <p:nvPr/>
        </p:nvCxnSpPr>
        <p:spPr>
          <a:xfrm>
            <a:off x="3977961" y="3743756"/>
            <a:ext cx="296687" cy="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5" name="直線矢印コネクタ 754"/>
          <p:cNvCxnSpPr/>
          <p:nvPr/>
        </p:nvCxnSpPr>
        <p:spPr>
          <a:xfrm rot="16200000" flipH="1">
            <a:off x="1146266" y="383787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6" name="直線矢印コネクタ 755"/>
          <p:cNvCxnSpPr/>
          <p:nvPr/>
        </p:nvCxnSpPr>
        <p:spPr>
          <a:xfrm rot="16200000" flipH="1">
            <a:off x="1609839" y="381933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7" name="直線矢印コネクタ 756"/>
          <p:cNvCxnSpPr/>
          <p:nvPr/>
        </p:nvCxnSpPr>
        <p:spPr>
          <a:xfrm rot="16200000" flipH="1">
            <a:off x="2073413" y="3837876"/>
            <a:ext cx="360111" cy="3139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8" name="直線矢印コネクタ 757"/>
          <p:cNvCxnSpPr/>
          <p:nvPr/>
        </p:nvCxnSpPr>
        <p:spPr>
          <a:xfrm rot="16200000" flipH="1">
            <a:off x="2536986" y="3819334"/>
            <a:ext cx="360111" cy="35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9" name="直線矢印コネクタ 758"/>
          <p:cNvCxnSpPr/>
          <p:nvPr/>
        </p:nvCxnSpPr>
        <p:spPr>
          <a:xfrm rot="16200000" flipH="1">
            <a:off x="3019102" y="381933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0" name="直線矢印コネクタ 759"/>
          <p:cNvCxnSpPr/>
          <p:nvPr/>
        </p:nvCxnSpPr>
        <p:spPr>
          <a:xfrm rot="16200000" flipH="1">
            <a:off x="3482676" y="3837877"/>
            <a:ext cx="360111" cy="313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1" name="直線矢印コネクタ 760"/>
          <p:cNvCxnSpPr/>
          <p:nvPr/>
        </p:nvCxnSpPr>
        <p:spPr>
          <a:xfrm rot="16200000" flipH="1">
            <a:off x="3946249" y="3819334"/>
            <a:ext cx="360111" cy="350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62" name="テキスト ボックス 761"/>
          <p:cNvSpPr txBox="1"/>
          <p:nvPr/>
        </p:nvSpPr>
        <p:spPr>
          <a:xfrm>
            <a:off x="1208919"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63" name="テキスト ボックス 762"/>
          <p:cNvSpPr txBox="1"/>
          <p:nvPr/>
        </p:nvSpPr>
        <p:spPr>
          <a:xfrm>
            <a:off x="1676437"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64" name="テキスト ボックス 763"/>
          <p:cNvSpPr txBox="1"/>
          <p:nvPr/>
        </p:nvSpPr>
        <p:spPr>
          <a:xfrm>
            <a:off x="2124718"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G</a:t>
            </a:r>
            <a:endParaRPr kumimoji="1" lang="ja-JP" altLang="en-US" dirty="0">
              <a:latin typeface="Courier New" pitchFamily="49" charset="0"/>
              <a:cs typeface="Courier New" pitchFamily="49" charset="0"/>
            </a:endParaRPr>
          </a:p>
        </p:txBody>
      </p:sp>
      <p:sp>
        <p:nvSpPr>
          <p:cNvPr id="765" name="テキスト ボックス 764"/>
          <p:cNvSpPr txBox="1"/>
          <p:nvPr/>
        </p:nvSpPr>
        <p:spPr>
          <a:xfrm>
            <a:off x="2583358" y="785794"/>
            <a:ext cx="322524" cy="369332"/>
          </a:xfrm>
          <a:prstGeom prst="rect">
            <a:avLst/>
          </a:prstGeom>
          <a:noFill/>
        </p:spPr>
        <p:txBody>
          <a:bodyPr wrap="none" rtlCol="0">
            <a:spAutoFit/>
          </a:bodyPr>
          <a:lstStyle/>
          <a:p>
            <a:r>
              <a:rPr kumimoji="1" lang="en-US" altLang="ja-JP" dirty="0" smtClean="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66" name="テキスト ボックス 765"/>
          <p:cNvSpPr txBox="1"/>
          <p:nvPr/>
        </p:nvSpPr>
        <p:spPr>
          <a:xfrm>
            <a:off x="3062714" y="78579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C</a:t>
            </a:r>
            <a:endParaRPr kumimoji="1" lang="ja-JP" altLang="en-US" dirty="0">
              <a:latin typeface="Courier New" pitchFamily="49" charset="0"/>
              <a:cs typeface="Courier New" pitchFamily="49" charset="0"/>
            </a:endParaRPr>
          </a:p>
        </p:txBody>
      </p:sp>
      <p:sp>
        <p:nvSpPr>
          <p:cNvPr id="767" name="テキスト ボックス 766"/>
          <p:cNvSpPr txBox="1"/>
          <p:nvPr/>
        </p:nvSpPr>
        <p:spPr>
          <a:xfrm>
            <a:off x="3510995" y="78579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68" name="テキスト ボックス 767"/>
          <p:cNvSpPr txBox="1"/>
          <p:nvPr/>
        </p:nvSpPr>
        <p:spPr>
          <a:xfrm>
            <a:off x="3978515" y="7857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G</a:t>
            </a:r>
            <a:endParaRPr kumimoji="1" lang="ja-JP" altLang="en-US" dirty="0">
              <a:latin typeface="Courier New" pitchFamily="49" charset="0"/>
              <a:cs typeface="Courier New" pitchFamily="49" charset="0"/>
            </a:endParaRPr>
          </a:p>
        </p:txBody>
      </p:sp>
      <p:sp>
        <p:nvSpPr>
          <p:cNvPr id="769" name="テキスト ボックス 768"/>
          <p:cNvSpPr txBox="1"/>
          <p:nvPr/>
        </p:nvSpPr>
        <p:spPr>
          <a:xfrm>
            <a:off x="621353" y="1357298"/>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70" name="テキスト ボックス 769"/>
          <p:cNvSpPr txBox="1"/>
          <p:nvPr/>
        </p:nvSpPr>
        <p:spPr>
          <a:xfrm>
            <a:off x="630971" y="1857364"/>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G</a:t>
            </a:r>
            <a:endParaRPr kumimoji="1" lang="ja-JP" altLang="en-US" dirty="0">
              <a:latin typeface="Courier New" pitchFamily="49" charset="0"/>
              <a:cs typeface="Courier New" pitchFamily="49" charset="0"/>
            </a:endParaRPr>
          </a:p>
        </p:txBody>
      </p:sp>
      <p:sp>
        <p:nvSpPr>
          <p:cNvPr id="771" name="テキスト ボックス 770"/>
          <p:cNvSpPr txBox="1"/>
          <p:nvPr/>
        </p:nvSpPr>
        <p:spPr>
          <a:xfrm>
            <a:off x="615434" y="2357430"/>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C</a:t>
            </a:r>
            <a:endParaRPr kumimoji="1" lang="ja-JP" altLang="en-US" dirty="0">
              <a:latin typeface="Courier New" pitchFamily="49" charset="0"/>
              <a:cs typeface="Courier New" pitchFamily="49" charset="0"/>
            </a:endParaRPr>
          </a:p>
        </p:txBody>
      </p:sp>
      <p:sp>
        <p:nvSpPr>
          <p:cNvPr id="772" name="テキスト ボックス 771"/>
          <p:cNvSpPr txBox="1"/>
          <p:nvPr/>
        </p:nvSpPr>
        <p:spPr>
          <a:xfrm>
            <a:off x="630971" y="2857496"/>
            <a:ext cx="322524" cy="369332"/>
          </a:xfrm>
          <a:prstGeom prst="rect">
            <a:avLst/>
          </a:prstGeom>
          <a:noFill/>
        </p:spPr>
        <p:txBody>
          <a:bodyPr wrap="none" rtlCol="0">
            <a:spAutoFit/>
          </a:bodyPr>
          <a:lstStyle/>
          <a:p>
            <a:r>
              <a:rPr lang="en-US" altLang="ja-JP" dirty="0" smtClean="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sp>
        <p:nvSpPr>
          <p:cNvPr id="773" name="テキスト ボックス 772"/>
          <p:cNvSpPr txBox="1"/>
          <p:nvPr/>
        </p:nvSpPr>
        <p:spPr>
          <a:xfrm>
            <a:off x="630971" y="3429000"/>
            <a:ext cx="322524" cy="369332"/>
          </a:xfrm>
          <a:prstGeom prst="rect">
            <a:avLst/>
          </a:prstGeom>
          <a:noFill/>
        </p:spPr>
        <p:txBody>
          <a:bodyPr wrap="none" rtlCol="0">
            <a:spAutoFit/>
          </a:bodyPr>
          <a:lstStyle/>
          <a:p>
            <a:r>
              <a:rPr kumimoji="1" lang="en-US" altLang="ja-JP" dirty="0" smtClean="0">
                <a:latin typeface="Courier New" pitchFamily="49" charset="0"/>
                <a:cs typeface="Courier New" pitchFamily="49" charset="0"/>
              </a:rPr>
              <a:t>T</a:t>
            </a:r>
            <a:endParaRPr kumimoji="1" lang="ja-JP" altLang="en-US" dirty="0">
              <a:latin typeface="Courier New" pitchFamily="49" charset="0"/>
              <a:cs typeface="Courier New" pitchFamily="49" charset="0"/>
            </a:endParaRPr>
          </a:p>
        </p:txBody>
      </p:sp>
      <p:sp>
        <p:nvSpPr>
          <p:cNvPr id="774" name="テキスト ボックス 773"/>
          <p:cNvSpPr txBox="1"/>
          <p:nvPr/>
        </p:nvSpPr>
        <p:spPr>
          <a:xfrm>
            <a:off x="621353" y="3857628"/>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G</a:t>
            </a:r>
            <a:endParaRPr kumimoji="1" lang="ja-JP" altLang="en-US" dirty="0">
              <a:latin typeface="Courier New" pitchFamily="49" charset="0"/>
              <a:cs typeface="Courier New" pitchFamily="49" charset="0"/>
            </a:endParaRPr>
          </a:p>
        </p:txBody>
      </p:sp>
      <p:sp>
        <p:nvSpPr>
          <p:cNvPr id="775" name="テキスト ボックス 774"/>
          <p:cNvSpPr txBox="1"/>
          <p:nvPr/>
        </p:nvSpPr>
        <p:spPr>
          <a:xfrm>
            <a:off x="630971" y="4357694"/>
            <a:ext cx="322524" cy="369332"/>
          </a:xfrm>
          <a:prstGeom prst="rect">
            <a:avLst/>
          </a:prstGeom>
          <a:noFill/>
        </p:spPr>
        <p:txBody>
          <a:bodyPr wrap="none" rtlCol="0">
            <a:spAutoFit/>
          </a:bodyPr>
          <a:lstStyle/>
          <a:p>
            <a:r>
              <a:rPr lang="en-US" altLang="ja-JP" dirty="0">
                <a:latin typeface="Courier New" pitchFamily="49" charset="0"/>
                <a:cs typeface="Courier New" pitchFamily="49" charset="0"/>
              </a:rPr>
              <a:t>A</a:t>
            </a:r>
            <a:endParaRPr kumimoji="1" lang="ja-JP" altLang="en-US" dirty="0">
              <a:latin typeface="Courier New" pitchFamily="49" charset="0"/>
              <a:cs typeface="Courier New" pitchFamily="49" charset="0"/>
            </a:endParaRPr>
          </a:p>
        </p:txBody>
      </p:sp>
      <p:cxnSp>
        <p:nvCxnSpPr>
          <p:cNvPr id="278" name="直線矢印コネクタ 277"/>
          <p:cNvCxnSpPr>
            <a:stCxn id="708" idx="5"/>
            <a:endCxn id="646" idx="1"/>
          </p:cNvCxnSpPr>
          <p:nvPr/>
        </p:nvCxnSpPr>
        <p:spPr>
          <a:xfrm rot="16200000" flipH="1">
            <a:off x="2075504" y="3837876"/>
            <a:ext cx="355929" cy="31391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7" name="直線矢印コネクタ 266"/>
          <p:cNvCxnSpPr>
            <a:stCxn id="415" idx="5"/>
            <a:endCxn id="708" idx="1"/>
          </p:cNvCxnSpPr>
          <p:nvPr/>
        </p:nvCxnSpPr>
        <p:spPr>
          <a:xfrm rot="16200000" flipH="1">
            <a:off x="1610883" y="3320313"/>
            <a:ext cx="358020"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4" name="直線矢印コネクタ 273"/>
          <p:cNvCxnSpPr>
            <a:stCxn id="3" idx="5"/>
            <a:endCxn id="415" idx="1"/>
          </p:cNvCxnSpPr>
          <p:nvPr/>
        </p:nvCxnSpPr>
        <p:spPr>
          <a:xfrm rot="16200000" flipH="1">
            <a:off x="1147310" y="2838791"/>
            <a:ext cx="358020"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0" name="直線矢印コネクタ 289"/>
          <p:cNvCxnSpPr>
            <a:stCxn id="572" idx="5"/>
            <a:endCxn id="45" idx="1"/>
          </p:cNvCxnSpPr>
          <p:nvPr/>
        </p:nvCxnSpPr>
        <p:spPr>
          <a:xfrm rot="16200000" flipH="1">
            <a:off x="2075504" y="1837612"/>
            <a:ext cx="355929" cy="31391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4" name="直線矢印コネクタ 293"/>
          <p:cNvCxnSpPr>
            <a:stCxn id="44" idx="5"/>
            <a:endCxn id="255" idx="1"/>
          </p:cNvCxnSpPr>
          <p:nvPr/>
        </p:nvCxnSpPr>
        <p:spPr>
          <a:xfrm rot="16200000" flipH="1">
            <a:off x="3019102" y="2319136"/>
            <a:ext cx="360111"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9" name="直線矢印コネクタ 298"/>
          <p:cNvCxnSpPr>
            <a:stCxn id="723" idx="5"/>
            <a:endCxn id="659" idx="1"/>
          </p:cNvCxnSpPr>
          <p:nvPr/>
        </p:nvCxnSpPr>
        <p:spPr>
          <a:xfrm rot="16200000" flipH="1">
            <a:off x="3948340" y="3819334"/>
            <a:ext cx="355929"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3" name="直線矢印コネクタ 302"/>
          <p:cNvCxnSpPr>
            <a:stCxn id="576" idx="5"/>
            <a:endCxn id="574" idx="1"/>
          </p:cNvCxnSpPr>
          <p:nvPr/>
        </p:nvCxnSpPr>
        <p:spPr>
          <a:xfrm rot="16200000" flipH="1">
            <a:off x="1146266" y="1337547"/>
            <a:ext cx="360111"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9" name="直線矢印コネクタ 318"/>
          <p:cNvCxnSpPr>
            <a:stCxn id="430" idx="5"/>
            <a:endCxn id="723" idx="1"/>
          </p:cNvCxnSpPr>
          <p:nvPr/>
        </p:nvCxnSpPr>
        <p:spPr>
          <a:xfrm rot="16200000" flipH="1">
            <a:off x="3483720" y="3338856"/>
            <a:ext cx="358020"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7" name="直線矢印コネクタ 326"/>
          <p:cNvCxnSpPr>
            <a:stCxn id="646" idx="5"/>
            <a:endCxn id="636" idx="1"/>
          </p:cNvCxnSpPr>
          <p:nvPr/>
        </p:nvCxnSpPr>
        <p:spPr>
          <a:xfrm rot="16200000" flipH="1">
            <a:off x="2536986" y="4319400"/>
            <a:ext cx="360111" cy="35099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0" name="直線矢印コネクタ 329"/>
          <p:cNvCxnSpPr>
            <a:stCxn id="578" idx="5"/>
            <a:endCxn id="568" idx="1"/>
          </p:cNvCxnSpPr>
          <p:nvPr/>
        </p:nvCxnSpPr>
        <p:spPr>
          <a:xfrm rot="16200000" flipH="1">
            <a:off x="2536986" y="1319004"/>
            <a:ext cx="360111" cy="35099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3" name="直線矢印コネクタ 332"/>
          <p:cNvCxnSpPr>
            <a:stCxn id="587" idx="5"/>
            <a:endCxn id="271" idx="1"/>
          </p:cNvCxnSpPr>
          <p:nvPr/>
        </p:nvCxnSpPr>
        <p:spPr>
          <a:xfrm rot="16200000" flipH="1">
            <a:off x="3948340" y="1819070"/>
            <a:ext cx="355929" cy="3509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6" name="直線矢印コネクタ 335"/>
          <p:cNvCxnSpPr>
            <a:stCxn id="19" idx="5"/>
            <a:endCxn id="409" idx="1"/>
          </p:cNvCxnSpPr>
          <p:nvPr/>
        </p:nvCxnSpPr>
        <p:spPr>
          <a:xfrm rot="16200000" flipH="1">
            <a:off x="2538031" y="2820248"/>
            <a:ext cx="358020" cy="35099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9" name="直線矢印コネクタ 338"/>
          <p:cNvCxnSpPr>
            <a:stCxn id="409" idx="6"/>
            <a:endCxn id="430" idx="2"/>
          </p:cNvCxnSpPr>
          <p:nvPr/>
        </p:nvCxnSpPr>
        <p:spPr>
          <a:xfrm>
            <a:off x="3050814" y="3245780"/>
            <a:ext cx="296687"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46" name="直線矢印コネクタ 345"/>
          <p:cNvCxnSpPr>
            <a:stCxn id="255" idx="4"/>
            <a:endCxn id="430" idx="0"/>
          </p:cNvCxnSpPr>
          <p:nvPr/>
        </p:nvCxnSpPr>
        <p:spPr>
          <a:xfrm rot="5400000">
            <a:off x="3290623" y="2995808"/>
            <a:ext cx="299184"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49" name="直線矢印コネクタ 348"/>
          <p:cNvCxnSpPr>
            <a:stCxn id="45" idx="4"/>
            <a:endCxn id="19" idx="0"/>
          </p:cNvCxnSpPr>
          <p:nvPr/>
        </p:nvCxnSpPr>
        <p:spPr>
          <a:xfrm rot="5400000">
            <a:off x="2325347" y="2494696"/>
            <a:ext cx="301275"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2" name="直線矢印コネクタ 351"/>
          <p:cNvCxnSpPr>
            <a:stCxn id="45" idx="6"/>
            <a:endCxn id="44" idx="2"/>
          </p:cNvCxnSpPr>
          <p:nvPr/>
        </p:nvCxnSpPr>
        <p:spPr>
          <a:xfrm>
            <a:off x="2568698" y="2243557"/>
            <a:ext cx="296686"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5" name="直線矢印コネクタ 354"/>
          <p:cNvCxnSpPr>
            <a:stCxn id="574" idx="6"/>
            <a:endCxn id="572" idx="2"/>
          </p:cNvCxnSpPr>
          <p:nvPr/>
        </p:nvCxnSpPr>
        <p:spPr>
          <a:xfrm>
            <a:off x="1641551" y="1745582"/>
            <a:ext cx="296687"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8" name="直線矢印コネクタ 357"/>
          <p:cNvCxnSpPr>
            <a:stCxn id="659" idx="4"/>
            <a:endCxn id="653" idx="0"/>
          </p:cNvCxnSpPr>
          <p:nvPr/>
        </p:nvCxnSpPr>
        <p:spPr>
          <a:xfrm rot="5400000">
            <a:off x="4216726" y="4494960"/>
            <a:ext cx="301275" cy="14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63" name="直線矢印コネクタ 362"/>
          <p:cNvCxnSpPr>
            <a:stCxn id="644" idx="5"/>
            <a:endCxn id="642" idx="1"/>
          </p:cNvCxnSpPr>
          <p:nvPr/>
        </p:nvCxnSpPr>
        <p:spPr>
          <a:xfrm rot="16200000" flipH="1">
            <a:off x="1146266" y="4337943"/>
            <a:ext cx="360111" cy="31391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68" name="グループ化 267"/>
          <p:cNvGrpSpPr/>
          <p:nvPr/>
        </p:nvGrpSpPr>
        <p:grpSpPr>
          <a:xfrm>
            <a:off x="4967657" y="1785926"/>
            <a:ext cx="3877985" cy="1428760"/>
            <a:chOff x="5381628" y="1785926"/>
            <a:chExt cx="4201151" cy="1428760"/>
          </a:xfrm>
        </p:grpSpPr>
        <p:sp>
          <p:nvSpPr>
            <p:cNvPr id="262" name="テキスト ボックス 261"/>
            <p:cNvSpPr txBox="1"/>
            <p:nvPr/>
          </p:nvSpPr>
          <p:spPr>
            <a:xfrm>
              <a:off x="5953132" y="2137468"/>
              <a:ext cx="2643206" cy="1077218"/>
            </a:xfrm>
            <a:prstGeom prst="rect">
              <a:avLst/>
            </a:prstGeom>
            <a:noFill/>
          </p:spPr>
          <p:txBody>
            <a:bodyPr wrap="square" rtlCol="0">
              <a:spAutoFit/>
            </a:bodyPr>
            <a:lstStyle/>
            <a:p>
              <a:r>
                <a:rPr kumimoji="1" lang="en-US" altLang="ja-JP" sz="3200" dirty="0" smtClean="0">
                  <a:latin typeface="Courier New" pitchFamily="49" charset="0"/>
                  <a:cs typeface="Courier New" pitchFamily="49" charset="0"/>
                </a:rPr>
                <a:t>ATGAC-TG-</a:t>
              </a:r>
            </a:p>
            <a:p>
              <a:r>
                <a:rPr lang="en-US" altLang="ja-JP" sz="3200" dirty="0" smtClean="0">
                  <a:latin typeface="Courier New" pitchFamily="49" charset="0"/>
                  <a:cs typeface="Courier New" pitchFamily="49" charset="0"/>
                </a:rPr>
                <a:t>A-G-CATGA</a:t>
              </a:r>
              <a:endParaRPr kumimoji="1" lang="ja-JP" altLang="en-US" sz="3200" dirty="0">
                <a:latin typeface="Courier New" pitchFamily="49" charset="0"/>
                <a:cs typeface="Courier New" pitchFamily="49" charset="0"/>
              </a:endParaRPr>
            </a:p>
          </p:txBody>
        </p:sp>
        <p:sp>
          <p:nvSpPr>
            <p:cNvPr id="264" name="テキスト ボックス 263"/>
            <p:cNvSpPr txBox="1"/>
            <p:nvPr/>
          </p:nvSpPr>
          <p:spPr>
            <a:xfrm>
              <a:off x="5381628" y="1785926"/>
              <a:ext cx="4201151" cy="369332"/>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cs typeface="メイリオ" pitchFamily="50" charset="-128"/>
                </a:rPr>
                <a:t>配列の先頭から最後までを並べると</a:t>
              </a:r>
              <a:endParaRPr kumimoji="1" lang="ja-JP" altLang="en-US" dirty="0">
                <a:latin typeface="メイリオ" pitchFamily="50" charset="-128"/>
                <a:ea typeface="メイリオ" pitchFamily="50" charset="-128"/>
                <a:cs typeface="メイリオ" pitchFamily="50" charset="-128"/>
              </a:endParaRPr>
            </a:p>
          </p:txBody>
        </p:sp>
      </p:grpSp>
      <p:grpSp>
        <p:nvGrpSpPr>
          <p:cNvPr id="269" name="グループ化 268"/>
          <p:cNvGrpSpPr/>
          <p:nvPr/>
        </p:nvGrpSpPr>
        <p:grpSpPr>
          <a:xfrm>
            <a:off x="4967657" y="3214687"/>
            <a:ext cx="3626852" cy="2075091"/>
            <a:chOff x="5381628" y="3500438"/>
            <a:chExt cx="3929090" cy="2075091"/>
          </a:xfrm>
        </p:grpSpPr>
        <p:sp>
          <p:nvSpPr>
            <p:cNvPr id="263" name="テキスト ボックス 262"/>
            <p:cNvSpPr txBox="1"/>
            <p:nvPr/>
          </p:nvSpPr>
          <p:spPr>
            <a:xfrm>
              <a:off x="5953131" y="3857628"/>
              <a:ext cx="3212336" cy="1077218"/>
            </a:xfrm>
            <a:prstGeom prst="rect">
              <a:avLst/>
            </a:prstGeom>
            <a:noFill/>
          </p:spPr>
          <p:txBody>
            <a:bodyPr wrap="square" rtlCol="0">
              <a:spAutoFit/>
            </a:bodyPr>
            <a:lstStyle/>
            <a:p>
              <a:r>
                <a:rPr kumimoji="1" lang="en-US" altLang="ja-JP" sz="3200" dirty="0" smtClean="0">
                  <a:latin typeface="Courier New" pitchFamily="49" charset="0"/>
                  <a:cs typeface="Courier New" pitchFamily="49" charset="0"/>
                </a:rPr>
                <a:t>---</a:t>
              </a:r>
              <a:r>
                <a:rPr kumimoji="1" lang="en-US" altLang="ja-JP" sz="3200" dirty="0" smtClean="0">
                  <a:solidFill>
                    <a:srgbClr val="FF0000"/>
                  </a:solidFill>
                  <a:latin typeface="Courier New" pitchFamily="49" charset="0"/>
                  <a:cs typeface="Courier New" pitchFamily="49" charset="0"/>
                </a:rPr>
                <a:t>ATGA</a:t>
              </a:r>
              <a:r>
                <a:rPr kumimoji="1" lang="en-US" altLang="ja-JP" sz="3200" dirty="0" smtClean="0">
                  <a:latin typeface="Courier New" pitchFamily="49" charset="0"/>
                  <a:cs typeface="Courier New" pitchFamily="49" charset="0"/>
                </a:rPr>
                <a:t>CTG</a:t>
              </a:r>
            </a:p>
            <a:p>
              <a:r>
                <a:rPr lang="en-US" altLang="ja-JP" sz="3200" dirty="0" smtClean="0">
                  <a:latin typeface="Courier New" pitchFamily="49" charset="0"/>
                  <a:cs typeface="Courier New" pitchFamily="49" charset="0"/>
                </a:rPr>
                <a:t>AGC</a:t>
              </a:r>
              <a:r>
                <a:rPr lang="en-US" altLang="ja-JP" sz="3200" dirty="0" smtClean="0">
                  <a:solidFill>
                    <a:srgbClr val="FF0000"/>
                  </a:solidFill>
                  <a:latin typeface="Courier New" pitchFamily="49" charset="0"/>
                  <a:cs typeface="Courier New" pitchFamily="49" charset="0"/>
                </a:rPr>
                <a:t>ATGA</a:t>
              </a:r>
              <a:r>
                <a:rPr lang="en-US" altLang="ja-JP" sz="3200" dirty="0" smtClean="0">
                  <a:latin typeface="Courier New" pitchFamily="49" charset="0"/>
                  <a:cs typeface="Courier New" pitchFamily="49" charset="0"/>
                </a:rPr>
                <a:t>---</a:t>
              </a:r>
              <a:endParaRPr kumimoji="1" lang="ja-JP" altLang="en-US" sz="3200" dirty="0">
                <a:latin typeface="Courier New" pitchFamily="49" charset="0"/>
                <a:cs typeface="Courier New" pitchFamily="49" charset="0"/>
              </a:endParaRPr>
            </a:p>
          </p:txBody>
        </p:sp>
        <p:sp>
          <p:nvSpPr>
            <p:cNvPr id="265" name="テキスト ボックス 264"/>
            <p:cNvSpPr txBox="1"/>
            <p:nvPr/>
          </p:nvSpPr>
          <p:spPr>
            <a:xfrm>
              <a:off x="5381628" y="3500438"/>
              <a:ext cx="950260" cy="369332"/>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cs typeface="メイリオ" pitchFamily="50" charset="-128"/>
                </a:rPr>
                <a:t>でも、</a:t>
              </a:r>
              <a:endParaRPr kumimoji="1" lang="ja-JP" altLang="en-US" dirty="0">
                <a:latin typeface="メイリオ" pitchFamily="50" charset="-128"/>
                <a:ea typeface="メイリオ" pitchFamily="50" charset="-128"/>
                <a:cs typeface="メイリオ" pitchFamily="50" charset="-128"/>
              </a:endParaRPr>
            </a:p>
          </p:txBody>
        </p:sp>
        <p:sp>
          <p:nvSpPr>
            <p:cNvPr id="266" name="テキスト ボックス 265"/>
            <p:cNvSpPr txBox="1"/>
            <p:nvPr/>
          </p:nvSpPr>
          <p:spPr>
            <a:xfrm>
              <a:off x="5381628" y="4929198"/>
              <a:ext cx="3929090" cy="646331"/>
            </a:xfrm>
            <a:prstGeom prst="rect">
              <a:avLst/>
            </a:prstGeom>
            <a:noFill/>
          </p:spPr>
          <p:txBody>
            <a:bodyPr wrap="square" rtlCol="0">
              <a:spAutoFit/>
            </a:bodyPr>
            <a:lstStyle/>
            <a:p>
              <a:r>
                <a:rPr kumimoji="1" lang="ja-JP" altLang="en-US" dirty="0" err="1" smtClean="0">
                  <a:latin typeface="メイリオ" pitchFamily="50" charset="-128"/>
                  <a:ea typeface="メイリオ" pitchFamily="50" charset="-128"/>
                  <a:cs typeface="メイリオ" pitchFamily="50" charset="-128"/>
                </a:rPr>
                <a:t>のほう</a:t>
              </a:r>
              <a:r>
                <a:rPr kumimoji="1" lang="ja-JP" altLang="en-US" dirty="0" smtClean="0">
                  <a:latin typeface="メイリオ" pitchFamily="50" charset="-128"/>
                  <a:ea typeface="メイリオ" pitchFamily="50" charset="-128"/>
                  <a:cs typeface="メイリオ" pitchFamily="50" charset="-128"/>
                </a:rPr>
                <a:t>が</a:t>
              </a:r>
              <a:r>
                <a:rPr kumimoji="1" lang="en-US" altLang="ja-JP" dirty="0" smtClean="0">
                  <a:solidFill>
                    <a:srgbClr val="FF0000"/>
                  </a:solidFill>
                  <a:latin typeface="メイリオ" pitchFamily="50" charset="-128"/>
                  <a:ea typeface="メイリオ" pitchFamily="50" charset="-128"/>
                  <a:cs typeface="メイリオ" pitchFamily="50" charset="-128"/>
                </a:rPr>
                <a:t>ATGA</a:t>
              </a:r>
              <a:r>
                <a:rPr kumimoji="1" lang="ja-JP" altLang="en-US" dirty="0" smtClean="0">
                  <a:latin typeface="メイリオ" pitchFamily="50" charset="-128"/>
                  <a:ea typeface="メイリオ" pitchFamily="50" charset="-128"/>
                  <a:cs typeface="メイリオ" pitchFamily="50" charset="-128"/>
                </a:rPr>
                <a:t>の配列が保存されていることがよくわからないか。</a:t>
              </a:r>
              <a:endParaRPr kumimoji="1" lang="ja-JP" altLang="en-US" dirty="0">
                <a:latin typeface="メイリオ" pitchFamily="50" charset="-128"/>
                <a:ea typeface="メイリオ" pitchFamily="50" charset="-128"/>
                <a:cs typeface="メイリオ" pitchFamily="50" charset="-128"/>
              </a:endParaRPr>
            </a:p>
          </p:txBody>
        </p:sp>
      </p:grpSp>
      <p:grpSp>
        <p:nvGrpSpPr>
          <p:cNvPr id="280" name="グループ化 279"/>
          <p:cNvGrpSpPr/>
          <p:nvPr/>
        </p:nvGrpSpPr>
        <p:grpSpPr>
          <a:xfrm>
            <a:off x="417605" y="5286389"/>
            <a:ext cx="6131807" cy="1146397"/>
            <a:chOff x="452406" y="5286388"/>
            <a:chExt cx="6642791" cy="1146397"/>
          </a:xfrm>
        </p:grpSpPr>
        <p:sp>
          <p:nvSpPr>
            <p:cNvPr id="270" name="テキスト ボックス 269"/>
            <p:cNvSpPr txBox="1"/>
            <p:nvPr/>
          </p:nvSpPr>
          <p:spPr>
            <a:xfrm>
              <a:off x="452406" y="5786454"/>
              <a:ext cx="6642791" cy="646331"/>
            </a:xfrm>
            <a:prstGeom prst="rect">
              <a:avLst/>
            </a:prstGeom>
            <a:noFill/>
          </p:spPr>
          <p:txBody>
            <a:bodyPr wrap="none" rtlCol="0">
              <a:spAutoFit/>
            </a:bodyPr>
            <a:lstStyle/>
            <a:p>
              <a:pPr marL="174625" indent="-174625">
                <a:buFont typeface="Arial" pitchFamily="34" charset="0"/>
                <a:buChar char="•"/>
              </a:pPr>
              <a:r>
                <a:rPr kumimoji="1" lang="ja-JP" altLang="en-US" dirty="0" smtClean="0">
                  <a:latin typeface="メイリオ" pitchFamily="50" charset="-128"/>
                  <a:ea typeface="メイリオ" pitchFamily="50" charset="-128"/>
                  <a:cs typeface="メイリオ" pitchFamily="50" charset="-128"/>
                </a:rPr>
                <a:t>ギャップに対しペナルティ</a:t>
              </a:r>
              <a:r>
                <a:rPr kumimoji="1" lang="en-US" altLang="ja-JP" dirty="0" smtClean="0">
                  <a:latin typeface="メイリオ" pitchFamily="50" charset="-128"/>
                  <a:ea typeface="メイリオ" pitchFamily="50" charset="-128"/>
                  <a:cs typeface="メイリオ" pitchFamily="50" charset="-128"/>
                </a:rPr>
                <a:t>0.5</a:t>
              </a:r>
              <a:r>
                <a:rPr kumimoji="1" lang="ja-JP" altLang="en-US" dirty="0" smtClean="0">
                  <a:latin typeface="メイリオ" pitchFamily="50" charset="-128"/>
                  <a:ea typeface="メイリオ" pitchFamily="50" charset="-128"/>
                  <a:cs typeface="メイリオ" pitchFamily="50" charset="-128"/>
                </a:rPr>
                <a:t>を引いてみよう。</a:t>
              </a:r>
              <a:endParaRPr kumimoji="1" lang="en-US" altLang="ja-JP" dirty="0" smtClean="0">
                <a:latin typeface="メイリオ" pitchFamily="50" charset="-128"/>
                <a:ea typeface="メイリオ" pitchFamily="50" charset="-128"/>
                <a:cs typeface="メイリオ" pitchFamily="50" charset="-128"/>
              </a:endParaRPr>
            </a:p>
            <a:p>
              <a:pPr marL="174625" indent="-174625">
                <a:buFont typeface="Arial" pitchFamily="34" charset="0"/>
                <a:buChar char="•"/>
              </a:pPr>
              <a:r>
                <a:rPr lang="ja-JP" altLang="en-US" dirty="0" smtClean="0">
                  <a:latin typeface="メイリオ" pitchFamily="50" charset="-128"/>
                  <a:ea typeface="メイリオ" pitchFamily="50" charset="-128"/>
                  <a:cs typeface="メイリオ" pitchFamily="50" charset="-128"/>
                </a:rPr>
                <a:t>各頂点に対し原点からと終点への近道をいれてみよう。</a:t>
              </a:r>
              <a:endParaRPr kumimoji="1" lang="ja-JP" altLang="en-US" dirty="0">
                <a:latin typeface="メイリオ" pitchFamily="50" charset="-128"/>
                <a:ea typeface="メイリオ" pitchFamily="50" charset="-128"/>
                <a:cs typeface="メイリオ" pitchFamily="50" charset="-128"/>
              </a:endParaRPr>
            </a:p>
          </p:txBody>
        </p:sp>
        <p:sp>
          <p:nvSpPr>
            <p:cNvPr id="279" name="テキスト ボックス 278"/>
            <p:cNvSpPr txBox="1"/>
            <p:nvPr/>
          </p:nvSpPr>
          <p:spPr>
            <a:xfrm>
              <a:off x="452406" y="5286388"/>
              <a:ext cx="5534849" cy="461665"/>
            </a:xfrm>
            <a:prstGeom prst="rect">
              <a:avLst/>
            </a:prstGeom>
            <a:noFill/>
          </p:spPr>
          <p:txBody>
            <a:bodyPr wrap="none" rtlCol="0">
              <a:spAutoFit/>
            </a:bodyPr>
            <a:lstStyle/>
            <a:p>
              <a:r>
                <a:rPr kumimoji="1" lang="ja-JP" altLang="en-US" sz="2400" dirty="0" smtClean="0">
                  <a:latin typeface="メイリオ" pitchFamily="50" charset="-128"/>
                  <a:ea typeface="メイリオ" pitchFamily="50" charset="-128"/>
                  <a:cs typeface="メイリオ" pitchFamily="50" charset="-128"/>
                </a:rPr>
                <a:t>ローカルアライメントのつくりかた</a:t>
              </a:r>
              <a:endParaRPr kumimoji="1" lang="ja-JP" altLang="en-US" sz="2400" dirty="0">
                <a:latin typeface="メイリオ" pitchFamily="50" charset="-128"/>
                <a:ea typeface="メイリオ" pitchFamily="50" charset="-128"/>
                <a:cs typeface="メイリオ" pitchFamily="50" charset="-12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4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72">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5">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1">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8">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46">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5">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0">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9">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36">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23">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9">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53">
                                            <p:txEl>
                                              <p:pRg st="0" end="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6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9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9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0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1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2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3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3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3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6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5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3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4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5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58"/>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6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26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1733</TotalTime>
  <Words>538</Words>
  <Application>Microsoft Office PowerPoint</Application>
  <PresentationFormat>画面に合わせる (4:3)</PresentationFormat>
  <Paragraphs>178</Paragraphs>
  <Slides>5</Slides>
  <Notes>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5</vt:i4>
      </vt:variant>
    </vt:vector>
  </HeadingPairs>
  <TitlesOfParts>
    <vt:vector size="7" baseType="lpstr">
      <vt:lpstr>Office テーマ</vt:lpstr>
      <vt:lpstr>数式</vt:lpstr>
      <vt:lpstr>スライド 1</vt:lpstr>
      <vt:lpstr>スライド 2</vt:lpstr>
      <vt:lpstr>スライド 3</vt:lpstr>
      <vt:lpstr>スライド 4</vt:lpstr>
      <vt:lpstr>スライド 5</vt:lpstr>
    </vt:vector>
  </TitlesOfParts>
  <Company>名古屋大学大学院生命農学研究科</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鈴木孝征</dc:creator>
  <cp:lastModifiedBy>鈴木孝征</cp:lastModifiedBy>
  <cp:revision>149</cp:revision>
  <dcterms:created xsi:type="dcterms:W3CDTF">2009-12-06T02:33:42Z</dcterms:created>
  <dcterms:modified xsi:type="dcterms:W3CDTF">2015-11-05T14:14:37Z</dcterms:modified>
</cp:coreProperties>
</file>